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57" r:id="rId5"/>
    <p:sldId id="260" r:id="rId6"/>
    <p:sldId id="277" r:id="rId7"/>
    <p:sldId id="261" r:id="rId8"/>
    <p:sldId id="262" r:id="rId9"/>
    <p:sldId id="280" r:id="rId10"/>
    <p:sldId id="263" r:id="rId11"/>
    <p:sldId id="264" r:id="rId12"/>
    <p:sldId id="265" r:id="rId13"/>
    <p:sldId id="259" r:id="rId14"/>
    <p:sldId id="258" r:id="rId15"/>
    <p:sldId id="274" r:id="rId16"/>
    <p:sldId id="273" r:id="rId17"/>
    <p:sldId id="272" r:id="rId18"/>
    <p:sldId id="279" r:id="rId19"/>
    <p:sldId id="275" r:id="rId20"/>
    <p:sldId id="276" r:id="rId21"/>
    <p:sldId id="266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D8A9D-1A16-4E0B-A45C-020252A0F6E4}" v="638" dt="2019-10-18T00:22:01.496"/>
    <p1510:client id="{10A464F6-0818-4795-892F-DD4EFC4FFB01}" v="307" dt="2019-10-18T00:24:56.896"/>
    <p1510:client id="{15A20CD4-166C-4ED7-B905-C547C18A1273}" v="9" dt="2019-10-17T08:51:25.137"/>
    <p1510:client id="{2403F013-1681-4F45-AA2E-0AB42C04F97F}" v="559" dt="2019-10-17T08:07:16.232"/>
    <p1510:client id="{35C45981-272B-4F72-9237-AD420291E3C9}" v="9" dt="2019-10-18T00:14:49.835"/>
    <p1510:client id="{8BA6D45F-427A-45B0-AC4E-25156E1395D5}" v="7" dt="2019-10-17T16:52:51.003"/>
    <p1510:client id="{93CE1001-F529-42BD-94FD-9A47291226B3}" v="320" dt="2019-10-17T23:21:11.827"/>
    <p1510:client id="{A44D0876-A4EF-AC4B-8D54-BA072E65A153}" v="268" dt="2019-10-18T00:48:55.4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s Bjorn" userId="S::s3799147@student.rmit.edu.au::328bd59c-665c-4bea-8c95-bcf0ecc15008" providerId="AD" clId="Web-{15A20CD4-166C-4ED7-B905-C547C18A1273}"/>
    <pc:docChg chg="addSld modSld">
      <pc:chgData name="Mads Bjorn" userId="S::s3799147@student.rmit.edu.au::328bd59c-665c-4bea-8c95-bcf0ecc15008" providerId="AD" clId="Web-{15A20CD4-166C-4ED7-B905-C547C18A1273}" dt="2019-10-17T08:51:24.199" v="7" actId="20577"/>
      <pc:docMkLst>
        <pc:docMk/>
      </pc:docMkLst>
      <pc:sldChg chg="addSp modSp new">
        <pc:chgData name="Mads Bjorn" userId="S::s3799147@student.rmit.edu.au::328bd59c-665c-4bea-8c95-bcf0ecc15008" providerId="AD" clId="Web-{15A20CD4-166C-4ED7-B905-C547C18A1273}" dt="2019-10-17T08:51:24.199" v="6" actId="20577"/>
        <pc:sldMkLst>
          <pc:docMk/>
          <pc:sldMk cId="4215460246" sldId="266"/>
        </pc:sldMkLst>
        <pc:spChg chg="add mod">
          <ac:chgData name="Mads Bjorn" userId="S::s3799147@student.rmit.edu.au::328bd59c-665c-4bea-8c95-bcf0ecc15008" providerId="AD" clId="Web-{15A20CD4-166C-4ED7-B905-C547C18A1273}" dt="2019-10-17T08:51:24.199" v="6" actId="20577"/>
          <ac:spMkLst>
            <pc:docMk/>
            <pc:sldMk cId="4215460246" sldId="266"/>
            <ac:spMk id="2" creationId="{E3A08AB0-AD3D-4E4B-9014-823CCA64C880}"/>
          </ac:spMkLst>
        </pc:spChg>
      </pc:sldChg>
    </pc:docChg>
  </pc:docChgLst>
  <pc:docChgLst>
    <pc:chgData name="Haixiao Dai" userId="b3865ee0-1a7f-4200-bc9c-b6de289714aa" providerId="ADAL" clId="{A44D0876-A4EF-AC4B-8D54-BA072E65A153}"/>
    <pc:docChg chg="custSel addSld delSld modSld sldOrd">
      <pc:chgData name="Haixiao Dai" userId="b3865ee0-1a7f-4200-bc9c-b6de289714aa" providerId="ADAL" clId="{A44D0876-A4EF-AC4B-8D54-BA072E65A153}" dt="2019-10-18T00:48:55.493" v="1125" actId="20577"/>
      <pc:docMkLst>
        <pc:docMk/>
      </pc:docMkLst>
      <pc:sldChg chg="add">
        <pc:chgData name="Haixiao Dai" userId="b3865ee0-1a7f-4200-bc9c-b6de289714aa" providerId="ADAL" clId="{A44D0876-A4EF-AC4B-8D54-BA072E65A153}" dt="2019-10-15T00:45:08.456" v="0"/>
        <pc:sldMkLst>
          <pc:docMk/>
          <pc:sldMk cId="3365922335" sldId="257"/>
        </pc:sldMkLst>
      </pc:sldChg>
      <pc:sldChg chg="addSp delSp modSp add">
        <pc:chgData name="Haixiao Dai" userId="b3865ee0-1a7f-4200-bc9c-b6de289714aa" providerId="ADAL" clId="{A44D0876-A4EF-AC4B-8D54-BA072E65A153}" dt="2019-10-18T00:48:55.493" v="1125" actId="20577"/>
        <pc:sldMkLst>
          <pc:docMk/>
          <pc:sldMk cId="1743274395" sldId="258"/>
        </pc:sldMkLst>
        <pc:spChg chg="mod">
          <ac:chgData name="Haixiao Dai" userId="b3865ee0-1a7f-4200-bc9c-b6de289714aa" providerId="ADAL" clId="{A44D0876-A4EF-AC4B-8D54-BA072E65A153}" dt="2019-10-18T00:48:55.493" v="1125" actId="20577"/>
          <ac:spMkLst>
            <pc:docMk/>
            <pc:sldMk cId="1743274395" sldId="258"/>
            <ac:spMk id="2" creationId="{AE910E18-B74C-0443-8DC8-D39843F3FF26}"/>
          </ac:spMkLst>
        </pc:spChg>
        <pc:spChg chg="del">
          <ac:chgData name="Haixiao Dai" userId="b3865ee0-1a7f-4200-bc9c-b6de289714aa" providerId="ADAL" clId="{A44D0876-A4EF-AC4B-8D54-BA072E65A153}" dt="2019-10-15T00:46:20.226" v="32"/>
          <ac:spMkLst>
            <pc:docMk/>
            <pc:sldMk cId="1743274395" sldId="258"/>
            <ac:spMk id="3" creationId="{7A5AAEDC-E7F5-B34C-9D1F-4396BCCEE851}"/>
          </ac:spMkLst>
        </pc:spChg>
        <pc:spChg chg="add mod">
          <ac:chgData name="Haixiao Dai" userId="b3865ee0-1a7f-4200-bc9c-b6de289714aa" providerId="ADAL" clId="{A44D0876-A4EF-AC4B-8D54-BA072E65A153}" dt="2019-10-18T00:13:12.225" v="1122" actId="1076"/>
          <ac:spMkLst>
            <pc:docMk/>
            <pc:sldMk cId="1743274395" sldId="258"/>
            <ac:spMk id="6" creationId="{0BEA9392-371B-5B4B-A424-14E8CEC90DCE}"/>
          </ac:spMkLst>
        </pc:spChg>
        <pc:picChg chg="add mod">
          <ac:chgData name="Haixiao Dai" userId="b3865ee0-1a7f-4200-bc9c-b6de289714aa" providerId="ADAL" clId="{A44D0876-A4EF-AC4B-8D54-BA072E65A153}" dt="2019-10-15T00:51:01.418" v="116" actId="1076"/>
          <ac:picMkLst>
            <pc:docMk/>
            <pc:sldMk cId="1743274395" sldId="258"/>
            <ac:picMk id="4" creationId="{26CD896D-BF48-B244-AE88-E894F0A55F55}"/>
          </ac:picMkLst>
        </pc:picChg>
        <pc:picChg chg="add mod">
          <ac:chgData name="Haixiao Dai" userId="b3865ee0-1a7f-4200-bc9c-b6de289714aa" providerId="ADAL" clId="{A44D0876-A4EF-AC4B-8D54-BA072E65A153}" dt="2019-10-15T00:51:04.936" v="117" actId="1076"/>
          <ac:picMkLst>
            <pc:docMk/>
            <pc:sldMk cId="1743274395" sldId="258"/>
            <ac:picMk id="5" creationId="{F7A62CDE-1235-7D46-90BA-FCCDA0A7C9AD}"/>
          </ac:picMkLst>
        </pc:picChg>
      </pc:sldChg>
      <pc:sldChg chg="addSp delSp modSp add ord setBg delAnim modAnim">
        <pc:chgData name="Haixiao Dai" userId="b3865ee0-1a7f-4200-bc9c-b6de289714aa" providerId="ADAL" clId="{A44D0876-A4EF-AC4B-8D54-BA072E65A153}" dt="2019-10-18T00:12:38.054" v="1104" actId="1076"/>
        <pc:sldMkLst>
          <pc:docMk/>
          <pc:sldMk cId="3057713043" sldId="259"/>
        </pc:sldMkLst>
        <pc:spChg chg="del mod">
          <ac:chgData name="Haixiao Dai" userId="b3865ee0-1a7f-4200-bc9c-b6de289714aa" providerId="ADAL" clId="{A44D0876-A4EF-AC4B-8D54-BA072E65A153}" dt="2019-10-15T01:00:26.052" v="745" actId="478"/>
          <ac:spMkLst>
            <pc:docMk/>
            <pc:sldMk cId="3057713043" sldId="259"/>
            <ac:spMk id="2" creationId="{48BA0CB5-255D-1D44-8BDF-AB46CFC62EE4}"/>
          </ac:spMkLst>
        </pc:spChg>
        <pc:spChg chg="mod">
          <ac:chgData name="Haixiao Dai" userId="b3865ee0-1a7f-4200-bc9c-b6de289714aa" providerId="ADAL" clId="{A44D0876-A4EF-AC4B-8D54-BA072E65A153}" dt="2019-10-18T00:12:16.513" v="1102" actId="1076"/>
          <ac:spMkLst>
            <pc:docMk/>
            <pc:sldMk cId="3057713043" sldId="259"/>
            <ac:spMk id="3" creationId="{1D49F478-C225-6840-B913-C242CE3AB884}"/>
          </ac:spMkLst>
        </pc:spChg>
        <pc:spChg chg="add mod">
          <ac:chgData name="Haixiao Dai" userId="b3865ee0-1a7f-4200-bc9c-b6de289714aa" providerId="ADAL" clId="{A44D0876-A4EF-AC4B-8D54-BA072E65A153}" dt="2019-10-15T01:00:12.508" v="744" actId="14100"/>
          <ac:spMkLst>
            <pc:docMk/>
            <pc:sldMk cId="3057713043" sldId="259"/>
            <ac:spMk id="4" creationId="{E37A796F-A075-2149-A3C9-E13C0FA8A836}"/>
          </ac:spMkLst>
        </pc:spChg>
        <pc:spChg chg="add del mod">
          <ac:chgData name="Haixiao Dai" userId="b3865ee0-1a7f-4200-bc9c-b6de289714aa" providerId="ADAL" clId="{A44D0876-A4EF-AC4B-8D54-BA072E65A153}" dt="2019-10-15T01:00:29.475" v="746" actId="478"/>
          <ac:spMkLst>
            <pc:docMk/>
            <pc:sldMk cId="3057713043" sldId="259"/>
            <ac:spMk id="6" creationId="{112D8C3E-CE9D-8F49-8698-A3C21B2BCDB1}"/>
          </ac:spMkLst>
        </pc:spChg>
        <pc:spChg chg="add mod">
          <ac:chgData name="Haixiao Dai" userId="b3865ee0-1a7f-4200-bc9c-b6de289714aa" providerId="ADAL" clId="{A44D0876-A4EF-AC4B-8D54-BA072E65A153}" dt="2019-10-18T00:12:13.433" v="1101" actId="1076"/>
          <ac:spMkLst>
            <pc:docMk/>
            <pc:sldMk cId="3057713043" sldId="259"/>
            <ac:spMk id="7" creationId="{FD73B810-6C35-BE4F-99FA-8F179D0C67C5}"/>
          </ac:spMkLst>
        </pc:spChg>
        <pc:spChg chg="add mod">
          <ac:chgData name="Haixiao Dai" userId="b3865ee0-1a7f-4200-bc9c-b6de289714aa" providerId="ADAL" clId="{A44D0876-A4EF-AC4B-8D54-BA072E65A153}" dt="2019-10-18T00:12:29.518" v="1103" actId="1076"/>
          <ac:spMkLst>
            <pc:docMk/>
            <pc:sldMk cId="3057713043" sldId="259"/>
            <ac:spMk id="12" creationId="{052254FA-7A4E-8A44-828D-9CCEED878A3B}"/>
          </ac:spMkLst>
        </pc:spChg>
        <pc:spChg chg="add mod">
          <ac:chgData name="Haixiao Dai" userId="b3865ee0-1a7f-4200-bc9c-b6de289714aa" providerId="ADAL" clId="{A44D0876-A4EF-AC4B-8D54-BA072E65A153}" dt="2019-10-18T00:12:09.690" v="1100" actId="1076"/>
          <ac:spMkLst>
            <pc:docMk/>
            <pc:sldMk cId="3057713043" sldId="259"/>
            <ac:spMk id="14" creationId="{C24D1D68-CDEC-7C40-96B9-1EC078B75F5F}"/>
          </ac:spMkLst>
        </pc:spChg>
        <pc:picChg chg="add del mod">
          <ac:chgData name="Haixiao Dai" userId="b3865ee0-1a7f-4200-bc9c-b6de289714aa" providerId="ADAL" clId="{A44D0876-A4EF-AC4B-8D54-BA072E65A153}" dt="2019-10-17T23:36:08.801" v="924" actId="478"/>
          <ac:picMkLst>
            <pc:docMk/>
            <pc:sldMk cId="3057713043" sldId="259"/>
            <ac:picMk id="2" creationId="{A39C4DB5-9310-1142-AB36-765283135D57}"/>
          </ac:picMkLst>
        </pc:picChg>
        <pc:picChg chg="add mod">
          <ac:chgData name="Haixiao Dai" userId="b3865ee0-1a7f-4200-bc9c-b6de289714aa" providerId="ADAL" clId="{A44D0876-A4EF-AC4B-8D54-BA072E65A153}" dt="2019-10-17T23:36:23.746" v="928" actId="14100"/>
          <ac:picMkLst>
            <pc:docMk/>
            <pc:sldMk cId="3057713043" sldId="259"/>
            <ac:picMk id="5" creationId="{96186C34-18DF-2845-8D34-B8F0D9C5ECAD}"/>
          </ac:picMkLst>
        </pc:picChg>
        <pc:picChg chg="add del mod">
          <ac:chgData name="Haixiao Dai" userId="b3865ee0-1a7f-4200-bc9c-b6de289714aa" providerId="ADAL" clId="{A44D0876-A4EF-AC4B-8D54-BA072E65A153}" dt="2019-10-15T01:09:51.290" v="773" actId="478"/>
          <ac:picMkLst>
            <pc:docMk/>
            <pc:sldMk cId="3057713043" sldId="259"/>
            <ac:picMk id="8" creationId="{CA1C99ED-DC14-8841-A38B-113DB36D86E6}"/>
          </ac:picMkLst>
        </pc:picChg>
        <pc:picChg chg="add mod">
          <ac:chgData name="Haixiao Dai" userId="b3865ee0-1a7f-4200-bc9c-b6de289714aa" providerId="ADAL" clId="{A44D0876-A4EF-AC4B-8D54-BA072E65A153}" dt="2019-10-15T01:28:08.221" v="777" actId="1076"/>
          <ac:picMkLst>
            <pc:docMk/>
            <pc:sldMk cId="3057713043" sldId="259"/>
            <ac:picMk id="9" creationId="{62E91A0E-B988-AF47-BEB9-5FA8F4452BD2}"/>
          </ac:picMkLst>
        </pc:picChg>
        <pc:picChg chg="add mod">
          <ac:chgData name="Haixiao Dai" userId="b3865ee0-1a7f-4200-bc9c-b6de289714aa" providerId="ADAL" clId="{A44D0876-A4EF-AC4B-8D54-BA072E65A153}" dt="2019-10-18T00:12:38.054" v="1104" actId="1076"/>
          <ac:picMkLst>
            <pc:docMk/>
            <pc:sldMk cId="3057713043" sldId="259"/>
            <ac:picMk id="11" creationId="{DA66676B-5891-A343-AB75-82ACC005C839}"/>
          </ac:picMkLst>
        </pc:picChg>
        <pc:picChg chg="add mod">
          <ac:chgData name="Haixiao Dai" userId="b3865ee0-1a7f-4200-bc9c-b6de289714aa" providerId="ADAL" clId="{A44D0876-A4EF-AC4B-8D54-BA072E65A153}" dt="2019-10-18T00:12:38.054" v="1104" actId="1076"/>
          <ac:picMkLst>
            <pc:docMk/>
            <pc:sldMk cId="3057713043" sldId="259"/>
            <ac:picMk id="13" creationId="{92AEBCFA-D8C6-7141-A524-081185DE3769}"/>
          </ac:picMkLst>
        </pc:picChg>
      </pc:sldChg>
      <pc:sldChg chg="addSp delSp modSp delAnim">
        <pc:chgData name="Haixiao Dai" userId="b3865ee0-1a7f-4200-bc9c-b6de289714aa" providerId="ADAL" clId="{A44D0876-A4EF-AC4B-8D54-BA072E65A153}" dt="2019-10-17T23:51:33.076" v="966" actId="20577"/>
        <pc:sldMkLst>
          <pc:docMk/>
          <pc:sldMk cId="2164892157" sldId="260"/>
        </pc:sldMkLst>
        <pc:spChg chg="mod">
          <ac:chgData name="Haixiao Dai" userId="b3865ee0-1a7f-4200-bc9c-b6de289714aa" providerId="ADAL" clId="{A44D0876-A4EF-AC4B-8D54-BA072E65A153}" dt="2019-10-17T23:21:59.769" v="923" actId="1076"/>
          <ac:spMkLst>
            <pc:docMk/>
            <pc:sldMk cId="2164892157" sldId="260"/>
            <ac:spMk id="5" creationId="{CD2799B9-AA0E-4435-9FA6-900784DB2539}"/>
          </ac:spMkLst>
        </pc:spChg>
        <pc:spChg chg="mod">
          <ac:chgData name="Haixiao Dai" userId="b3865ee0-1a7f-4200-bc9c-b6de289714aa" providerId="ADAL" clId="{A44D0876-A4EF-AC4B-8D54-BA072E65A153}" dt="2019-10-17T23:51:33.076" v="966" actId="20577"/>
          <ac:spMkLst>
            <pc:docMk/>
            <pc:sldMk cId="2164892157" sldId="260"/>
            <ac:spMk id="13" creationId="{50FD420C-74E5-4F58-AC96-00358D78DEEE}"/>
          </ac:spMkLst>
        </pc:spChg>
        <pc:picChg chg="add mod">
          <ac:chgData name="Haixiao Dai" userId="b3865ee0-1a7f-4200-bc9c-b6de289714aa" providerId="ADAL" clId="{A44D0876-A4EF-AC4B-8D54-BA072E65A153}" dt="2019-10-17T23:20:04.173" v="886" actId="1076"/>
          <ac:picMkLst>
            <pc:docMk/>
            <pc:sldMk cId="2164892157" sldId="260"/>
            <ac:picMk id="3" creationId="{74D74CFB-9867-8F45-BC74-92751A48F184}"/>
          </ac:picMkLst>
        </pc:picChg>
        <pc:picChg chg="del">
          <ac:chgData name="Haixiao Dai" userId="b3865ee0-1a7f-4200-bc9c-b6de289714aa" providerId="ADAL" clId="{A44D0876-A4EF-AC4B-8D54-BA072E65A153}" dt="2019-10-17T23:19:58.370" v="883" actId="478"/>
          <ac:picMkLst>
            <pc:docMk/>
            <pc:sldMk cId="2164892157" sldId="260"/>
            <ac:picMk id="11" creationId="{8DCD2F7B-7773-47A7-88F7-510A36A1C827}"/>
          </ac:picMkLst>
        </pc:picChg>
      </pc:sldChg>
      <pc:sldChg chg="addSp modSp modAnim">
        <pc:chgData name="Haixiao Dai" userId="b3865ee0-1a7f-4200-bc9c-b6de289714aa" providerId="ADAL" clId="{A44D0876-A4EF-AC4B-8D54-BA072E65A153}" dt="2019-10-17T23:18:05.076" v="876"/>
        <pc:sldMkLst>
          <pc:docMk/>
          <pc:sldMk cId="28931729" sldId="261"/>
        </pc:sldMkLst>
        <pc:picChg chg="add mod">
          <ac:chgData name="Haixiao Dai" userId="b3865ee0-1a7f-4200-bc9c-b6de289714aa" providerId="ADAL" clId="{A44D0876-A4EF-AC4B-8D54-BA072E65A153}" dt="2019-10-17T23:16:21.271" v="865" actId="14100"/>
          <ac:picMkLst>
            <pc:docMk/>
            <pc:sldMk cId="28931729" sldId="261"/>
            <ac:picMk id="3" creationId="{0470FA68-7734-F047-B49F-B7FA59A830CE}"/>
          </ac:picMkLst>
        </pc:picChg>
      </pc:sldChg>
      <pc:sldChg chg="addSp modSp modAnim">
        <pc:chgData name="Haixiao Dai" userId="b3865ee0-1a7f-4200-bc9c-b6de289714aa" providerId="ADAL" clId="{A44D0876-A4EF-AC4B-8D54-BA072E65A153}" dt="2019-10-17T23:18:10.864" v="878"/>
        <pc:sldMkLst>
          <pc:docMk/>
          <pc:sldMk cId="1437283115" sldId="263"/>
        </pc:sldMkLst>
        <pc:picChg chg="add mod">
          <ac:chgData name="Haixiao Dai" userId="b3865ee0-1a7f-4200-bc9c-b6de289714aa" providerId="ADAL" clId="{A44D0876-A4EF-AC4B-8D54-BA072E65A153}" dt="2019-10-17T23:16:44.255" v="868" actId="1076"/>
          <ac:picMkLst>
            <pc:docMk/>
            <pc:sldMk cId="1437283115" sldId="263"/>
            <ac:picMk id="3" creationId="{30A6C6C2-01CB-224B-B1F9-3A697E49F3DF}"/>
          </ac:picMkLst>
        </pc:picChg>
      </pc:sldChg>
      <pc:sldChg chg="addSp modSp modAnim">
        <pc:chgData name="Haixiao Dai" userId="b3865ee0-1a7f-4200-bc9c-b6de289714aa" providerId="ADAL" clId="{A44D0876-A4EF-AC4B-8D54-BA072E65A153}" dt="2019-10-17T23:18:16.283" v="880"/>
        <pc:sldMkLst>
          <pc:docMk/>
          <pc:sldMk cId="568407224" sldId="264"/>
        </pc:sldMkLst>
        <pc:picChg chg="add mod">
          <ac:chgData name="Haixiao Dai" userId="b3865ee0-1a7f-4200-bc9c-b6de289714aa" providerId="ADAL" clId="{A44D0876-A4EF-AC4B-8D54-BA072E65A153}" dt="2019-10-17T23:17:04.389" v="871" actId="1076"/>
          <ac:picMkLst>
            <pc:docMk/>
            <pc:sldMk cId="568407224" sldId="264"/>
            <ac:picMk id="3" creationId="{18F9C897-00EB-8044-AE53-C0B7878B3D88}"/>
          </ac:picMkLst>
        </pc:picChg>
      </pc:sldChg>
      <pc:sldChg chg="addSp modSp modAnim">
        <pc:chgData name="Haixiao Dai" userId="b3865ee0-1a7f-4200-bc9c-b6de289714aa" providerId="ADAL" clId="{A44D0876-A4EF-AC4B-8D54-BA072E65A153}" dt="2019-10-18T00:18:30.202" v="1123"/>
        <pc:sldMkLst>
          <pc:docMk/>
          <pc:sldMk cId="1203852281" sldId="265"/>
        </pc:sldMkLst>
        <pc:picChg chg="add mod">
          <ac:chgData name="Haixiao Dai" userId="b3865ee0-1a7f-4200-bc9c-b6de289714aa" providerId="ADAL" clId="{A44D0876-A4EF-AC4B-8D54-BA072E65A153}" dt="2019-10-17T23:17:26.082" v="874" actId="1076"/>
          <ac:picMkLst>
            <pc:docMk/>
            <pc:sldMk cId="1203852281" sldId="265"/>
            <ac:picMk id="3" creationId="{DD0F8352-03D2-654E-9ADD-B9EACBE8BDB0}"/>
          </ac:picMkLst>
        </pc:picChg>
      </pc:sldChg>
      <pc:sldChg chg="addSp modSp modAnim">
        <pc:chgData name="Haixiao Dai" userId="b3865ee0-1a7f-4200-bc9c-b6de289714aa" providerId="ADAL" clId="{A44D0876-A4EF-AC4B-8D54-BA072E65A153}" dt="2019-10-17T23:41:14.828" v="931"/>
        <pc:sldMkLst>
          <pc:docMk/>
          <pc:sldMk cId="4215460246" sldId="266"/>
        </pc:sldMkLst>
        <pc:picChg chg="add mod">
          <ac:chgData name="Haixiao Dai" userId="b3865ee0-1a7f-4200-bc9c-b6de289714aa" providerId="ADAL" clId="{A44D0876-A4EF-AC4B-8D54-BA072E65A153}" dt="2019-10-17T23:41:14.828" v="931"/>
          <ac:picMkLst>
            <pc:docMk/>
            <pc:sldMk cId="4215460246" sldId="266"/>
            <ac:picMk id="3" creationId="{085A69CA-D37C-AC4A-A23E-53B7856E4C0F}"/>
          </ac:picMkLst>
        </pc:picChg>
      </pc:sldChg>
      <pc:sldChg chg="modSp">
        <pc:chgData name="Haixiao Dai" userId="b3865ee0-1a7f-4200-bc9c-b6de289714aa" providerId="ADAL" clId="{A44D0876-A4EF-AC4B-8D54-BA072E65A153}" dt="2019-10-18T00:08:45.482" v="1099" actId="20577"/>
        <pc:sldMkLst>
          <pc:docMk/>
          <pc:sldMk cId="4170623849" sldId="273"/>
        </pc:sldMkLst>
        <pc:spChg chg="mod">
          <ac:chgData name="Haixiao Dai" userId="b3865ee0-1a7f-4200-bc9c-b6de289714aa" providerId="ADAL" clId="{A44D0876-A4EF-AC4B-8D54-BA072E65A153}" dt="2019-10-18T00:08:45.482" v="1099" actId="20577"/>
          <ac:spMkLst>
            <pc:docMk/>
            <pc:sldMk cId="4170623849" sldId="273"/>
            <ac:spMk id="15" creationId="{F08E648A-AFE8-45B8-A161-6AE1EC92CCF5}"/>
          </ac:spMkLst>
        </pc:spChg>
      </pc:sldChg>
      <pc:sldChg chg="addSp modSp add">
        <pc:chgData name="Haixiao Dai" userId="b3865ee0-1a7f-4200-bc9c-b6de289714aa" providerId="ADAL" clId="{A44D0876-A4EF-AC4B-8D54-BA072E65A153}" dt="2019-10-17T23:43:54.241" v="957" actId="1076"/>
        <pc:sldMkLst>
          <pc:docMk/>
          <pc:sldMk cId="95095146" sldId="278"/>
        </pc:sldMkLst>
        <pc:spChg chg="add mod">
          <ac:chgData name="Haixiao Dai" userId="b3865ee0-1a7f-4200-bc9c-b6de289714aa" providerId="ADAL" clId="{A44D0876-A4EF-AC4B-8D54-BA072E65A153}" dt="2019-10-17T23:43:54.241" v="957" actId="1076"/>
          <ac:spMkLst>
            <pc:docMk/>
            <pc:sldMk cId="95095146" sldId="278"/>
            <ac:spMk id="2" creationId="{65D702A2-8C01-AA49-8D80-878028CC38B7}"/>
          </ac:spMkLst>
        </pc:spChg>
      </pc:sldChg>
    </pc:docChg>
  </pc:docChgLst>
  <pc:docChgLst>
    <pc:chgData name="Mads Bjorn" userId="S::s3799147@student.rmit.edu.au::328bd59c-665c-4bea-8c95-bcf0ecc15008" providerId="AD" clId="Web-{2403F013-1681-4F45-AA2E-0AB42C04F97F}"/>
    <pc:docChg chg="addSld modSld sldOrd">
      <pc:chgData name="Mads Bjorn" userId="S::s3799147@student.rmit.edu.au::328bd59c-665c-4bea-8c95-bcf0ecc15008" providerId="AD" clId="Web-{2403F013-1681-4F45-AA2E-0AB42C04F97F}" dt="2019-10-17T08:07:13.732" v="544" actId="20577"/>
      <pc:docMkLst>
        <pc:docMk/>
      </pc:docMkLst>
      <pc:sldChg chg="addSp modSp new mod ord setBg">
        <pc:chgData name="Mads Bjorn" userId="S::s3799147@student.rmit.edu.au::328bd59c-665c-4bea-8c95-bcf0ecc15008" providerId="AD" clId="Web-{2403F013-1681-4F45-AA2E-0AB42C04F97F}" dt="2019-10-17T07:35:01.118" v="289" actId="1076"/>
        <pc:sldMkLst>
          <pc:docMk/>
          <pc:sldMk cId="2164892157" sldId="260"/>
        </pc:sldMkLst>
        <pc:spChg chg="mod">
          <ac:chgData name="Mads Bjorn" userId="S::s3799147@student.rmit.edu.au::328bd59c-665c-4bea-8c95-bcf0ecc15008" providerId="AD" clId="Web-{2403F013-1681-4F45-AA2E-0AB42C04F97F}" dt="2019-10-17T07:24:07.372" v="12"/>
          <ac:spMkLst>
            <pc:docMk/>
            <pc:sldMk cId="2164892157" sldId="260"/>
            <ac:spMk id="2" creationId="{EBA628B5-AF5F-4680-A778-12E2C895ADA3}"/>
          </ac:spMkLst>
        </pc:spChg>
        <pc:spChg chg="add mod">
          <ac:chgData name="Mads Bjorn" userId="S::s3799147@student.rmit.edu.au::328bd59c-665c-4bea-8c95-bcf0ecc15008" providerId="AD" clId="Web-{2403F013-1681-4F45-AA2E-0AB42C04F97F}" dt="2019-10-17T07:34:58.212" v="287" actId="20577"/>
          <ac:spMkLst>
            <pc:docMk/>
            <pc:sldMk cId="2164892157" sldId="260"/>
            <ac:spMk id="5" creationId="{F504584E-1118-4519-AEB5-650D2426C91C}"/>
          </ac:spMkLst>
        </pc:spChg>
        <pc:spChg chg="add mod">
          <ac:chgData name="Mads Bjorn" userId="S::s3799147@student.rmit.edu.au::328bd59c-665c-4bea-8c95-bcf0ecc15008" providerId="AD" clId="Web-{2403F013-1681-4F45-AA2E-0AB42C04F97F}" dt="2019-10-17T07:35:01.118" v="289" actId="1076"/>
          <ac:spMkLst>
            <pc:docMk/>
            <pc:sldMk cId="2164892157" sldId="260"/>
            <ac:spMk id="7" creationId="{AAAA5F37-E397-4CE4-9DF9-198E2FDA1702}"/>
          </ac:spMkLst>
        </pc:spChg>
        <pc:spChg chg="add">
          <ac:chgData name="Mads Bjorn" userId="S::s3799147@student.rmit.edu.au::328bd59c-665c-4bea-8c95-bcf0ecc15008" providerId="AD" clId="Web-{2403F013-1681-4F45-AA2E-0AB42C04F97F}" dt="2019-10-17T07:24:07.372" v="12"/>
          <ac:spMkLst>
            <pc:docMk/>
            <pc:sldMk cId="2164892157" sldId="260"/>
            <ac:spMk id="8" creationId="{A4AC5506-6312-4701-8D3C-40187889A947}"/>
          </ac:spMkLst>
        </pc:spChg>
        <pc:picChg chg="add mod">
          <ac:chgData name="Mads Bjorn" userId="S::s3799147@student.rmit.edu.au::328bd59c-665c-4bea-8c95-bcf0ecc15008" providerId="AD" clId="Web-{2403F013-1681-4F45-AA2E-0AB42C04F97F}" dt="2019-10-17T07:25:03.043" v="15" actId="1076"/>
          <ac:picMkLst>
            <pc:docMk/>
            <pc:sldMk cId="2164892157" sldId="260"/>
            <ac:picMk id="3" creationId="{BB5A9351-830A-4592-9DCD-139745A1C31B}"/>
          </ac:picMkLst>
        </pc:picChg>
      </pc:sldChg>
      <pc:sldChg chg="addSp delSp modSp add replId">
        <pc:chgData name="Mads Bjorn" userId="S::s3799147@student.rmit.edu.au::328bd59c-665c-4bea-8c95-bcf0ecc15008" providerId="AD" clId="Web-{2403F013-1681-4F45-AA2E-0AB42C04F97F}" dt="2019-10-17T07:50:55.487" v="367" actId="20577"/>
        <pc:sldMkLst>
          <pc:docMk/>
          <pc:sldMk cId="28931729" sldId="261"/>
        </pc:sldMkLst>
        <pc:spChg chg="add mod">
          <ac:chgData name="Mads Bjorn" userId="S::s3799147@student.rmit.edu.au::328bd59c-665c-4bea-8c95-bcf0ecc15008" providerId="AD" clId="Web-{2403F013-1681-4F45-AA2E-0AB42C04F97F}" dt="2019-10-17T07:48:05.004" v="304" actId="20577"/>
          <ac:spMkLst>
            <pc:docMk/>
            <pc:sldMk cId="28931729" sldId="261"/>
            <ac:spMk id="4" creationId="{3B145C2B-F97E-4A30-94D7-E5919ADE6E92}"/>
          </ac:spMkLst>
        </pc:spChg>
        <pc:spChg chg="del">
          <ac:chgData name="Mads Bjorn" userId="S::s3799147@student.rmit.edu.au::328bd59c-665c-4bea-8c95-bcf0ecc15008" providerId="AD" clId="Web-{2403F013-1681-4F45-AA2E-0AB42C04F97F}" dt="2019-10-17T07:35:20.352" v="292"/>
          <ac:spMkLst>
            <pc:docMk/>
            <pc:sldMk cId="28931729" sldId="261"/>
            <ac:spMk id="5" creationId="{F504584E-1118-4519-AEB5-650D2426C91C}"/>
          </ac:spMkLst>
        </pc:spChg>
        <pc:spChg chg="del">
          <ac:chgData name="Mads Bjorn" userId="S::s3799147@student.rmit.edu.au::328bd59c-665c-4bea-8c95-bcf0ecc15008" providerId="AD" clId="Web-{2403F013-1681-4F45-AA2E-0AB42C04F97F}" dt="2019-10-17T07:35:18.508" v="291"/>
          <ac:spMkLst>
            <pc:docMk/>
            <pc:sldMk cId="28931729" sldId="261"/>
            <ac:spMk id="7" creationId="{AAAA5F37-E397-4CE4-9DF9-198E2FDA1702}"/>
          </ac:spMkLst>
        </pc:spChg>
        <pc:spChg chg="add mod">
          <ac:chgData name="Mads Bjorn" userId="S::s3799147@student.rmit.edu.au::328bd59c-665c-4bea-8c95-bcf0ecc15008" providerId="AD" clId="Web-{2403F013-1681-4F45-AA2E-0AB42C04F97F}" dt="2019-10-17T07:50:55.487" v="367" actId="20577"/>
          <ac:spMkLst>
            <pc:docMk/>
            <pc:sldMk cId="28931729" sldId="261"/>
            <ac:spMk id="9" creationId="{6E1F7A91-EBEA-4656-803B-6FBFA7E6E8E9}"/>
          </ac:spMkLst>
        </pc:spChg>
        <pc:picChg chg="del">
          <ac:chgData name="Mads Bjorn" userId="S::s3799147@student.rmit.edu.au::328bd59c-665c-4bea-8c95-bcf0ecc15008" providerId="AD" clId="Web-{2403F013-1681-4F45-AA2E-0AB42C04F97F}" dt="2019-10-17T07:47:31.035" v="293"/>
          <ac:picMkLst>
            <pc:docMk/>
            <pc:sldMk cId="28931729" sldId="261"/>
            <ac:picMk id="3" creationId="{BB5A9351-830A-4592-9DCD-139745A1C31B}"/>
          </ac:picMkLst>
        </pc:picChg>
      </pc:sldChg>
      <pc:sldChg chg="addSp delSp modSp add replId">
        <pc:chgData name="Mads Bjorn" userId="S::s3799147@student.rmit.edu.au::328bd59c-665c-4bea-8c95-bcf0ecc15008" providerId="AD" clId="Web-{2403F013-1681-4F45-AA2E-0AB42C04F97F}" dt="2019-10-17T07:55:39.767" v="432" actId="20577"/>
        <pc:sldMkLst>
          <pc:docMk/>
          <pc:sldMk cId="2514997837" sldId="262"/>
        </pc:sldMkLst>
        <pc:spChg chg="del mod">
          <ac:chgData name="Mads Bjorn" userId="S::s3799147@student.rmit.edu.au::328bd59c-665c-4bea-8c95-bcf0ecc15008" providerId="AD" clId="Web-{2403F013-1681-4F45-AA2E-0AB42C04F97F}" dt="2019-10-17T07:52:04.471" v="380"/>
          <ac:spMkLst>
            <pc:docMk/>
            <pc:sldMk cId="2514997837" sldId="262"/>
            <ac:spMk id="4" creationId="{3B145C2B-F97E-4A30-94D7-E5919ADE6E92}"/>
          </ac:spMkLst>
        </pc:spChg>
        <pc:spChg chg="mod">
          <ac:chgData name="Mads Bjorn" userId="S::s3799147@student.rmit.edu.au::328bd59c-665c-4bea-8c95-bcf0ecc15008" providerId="AD" clId="Web-{2403F013-1681-4F45-AA2E-0AB42C04F97F}" dt="2019-10-17T07:55:39.767" v="432" actId="20577"/>
          <ac:spMkLst>
            <pc:docMk/>
            <pc:sldMk cId="2514997837" sldId="262"/>
            <ac:spMk id="9" creationId="{6E1F7A91-EBEA-4656-803B-6FBFA7E6E8E9}"/>
          </ac:spMkLst>
        </pc:spChg>
        <pc:picChg chg="add mod ord">
          <ac:chgData name="Mads Bjorn" userId="S::s3799147@student.rmit.edu.au::328bd59c-665c-4bea-8c95-bcf0ecc15008" providerId="AD" clId="Web-{2403F013-1681-4F45-AA2E-0AB42C04F97F}" dt="2019-10-17T07:54:00.986" v="388" actId="1076"/>
          <ac:picMkLst>
            <pc:docMk/>
            <pc:sldMk cId="2514997837" sldId="262"/>
            <ac:picMk id="3" creationId="{45EFB373-2128-4A6D-8F4C-D48846712C2C}"/>
          </ac:picMkLst>
        </pc:picChg>
      </pc:sldChg>
      <pc:sldChg chg="addSp delSp modSp add replId">
        <pc:chgData name="Mads Bjorn" userId="S::s3799147@student.rmit.edu.au::328bd59c-665c-4bea-8c95-bcf0ecc15008" providerId="AD" clId="Web-{2403F013-1681-4F45-AA2E-0AB42C04F97F}" dt="2019-10-17T08:06:42.092" v="535" actId="20577"/>
        <pc:sldMkLst>
          <pc:docMk/>
          <pc:sldMk cId="1437283115" sldId="263"/>
        </pc:sldMkLst>
        <pc:spChg chg="add mod">
          <ac:chgData name="Mads Bjorn" userId="S::s3799147@student.rmit.edu.au::328bd59c-665c-4bea-8c95-bcf0ecc15008" providerId="AD" clId="Web-{2403F013-1681-4F45-AA2E-0AB42C04F97F}" dt="2019-10-17T08:00:13.765" v="440" actId="20577"/>
          <ac:spMkLst>
            <pc:docMk/>
            <pc:sldMk cId="1437283115" sldId="263"/>
            <ac:spMk id="4" creationId="{DE5DA377-C1E0-48E9-8FAD-A5A45BE4529C}"/>
          </ac:spMkLst>
        </pc:spChg>
        <pc:spChg chg="add mod">
          <ac:chgData name="Mads Bjorn" userId="S::s3799147@student.rmit.edu.au::328bd59c-665c-4bea-8c95-bcf0ecc15008" providerId="AD" clId="Web-{2403F013-1681-4F45-AA2E-0AB42C04F97F}" dt="2019-10-17T08:06:42.092" v="535" actId="20577"/>
          <ac:spMkLst>
            <pc:docMk/>
            <pc:sldMk cId="1437283115" sldId="263"/>
            <ac:spMk id="5" creationId="{FCD033D3-B049-4899-8248-1C1F46F61C29}"/>
          </ac:spMkLst>
        </pc:spChg>
        <pc:spChg chg="del">
          <ac:chgData name="Mads Bjorn" userId="S::s3799147@student.rmit.edu.au::328bd59c-665c-4bea-8c95-bcf0ecc15008" providerId="AD" clId="Web-{2403F013-1681-4F45-AA2E-0AB42C04F97F}" dt="2019-10-17T07:56:53.923" v="435"/>
          <ac:spMkLst>
            <pc:docMk/>
            <pc:sldMk cId="1437283115" sldId="263"/>
            <ac:spMk id="9" creationId="{6E1F7A91-EBEA-4656-803B-6FBFA7E6E8E9}"/>
          </ac:spMkLst>
        </pc:spChg>
        <pc:picChg chg="del">
          <ac:chgData name="Mads Bjorn" userId="S::s3799147@student.rmit.edu.au::328bd59c-665c-4bea-8c95-bcf0ecc15008" providerId="AD" clId="Web-{2403F013-1681-4F45-AA2E-0AB42C04F97F}" dt="2019-10-17T08:00:05.047" v="436"/>
          <ac:picMkLst>
            <pc:docMk/>
            <pc:sldMk cId="1437283115" sldId="263"/>
            <ac:picMk id="3" creationId="{45EFB373-2128-4A6D-8F4C-D48846712C2C}"/>
          </ac:picMkLst>
        </pc:picChg>
      </pc:sldChg>
      <pc:sldChg chg="modSp add replId">
        <pc:chgData name="Mads Bjorn" userId="S::s3799147@student.rmit.edu.au::328bd59c-665c-4bea-8c95-bcf0ecc15008" providerId="AD" clId="Web-{2403F013-1681-4F45-AA2E-0AB42C04F97F}" dt="2019-10-17T08:06:49.498" v="538" actId="20577"/>
        <pc:sldMkLst>
          <pc:docMk/>
          <pc:sldMk cId="568407224" sldId="264"/>
        </pc:sldMkLst>
        <pc:spChg chg="mod">
          <ac:chgData name="Mads Bjorn" userId="S::s3799147@student.rmit.edu.au::328bd59c-665c-4bea-8c95-bcf0ecc15008" providerId="AD" clId="Web-{2403F013-1681-4F45-AA2E-0AB42C04F97F}" dt="2019-10-17T08:06:49.498" v="538" actId="20577"/>
          <ac:spMkLst>
            <pc:docMk/>
            <pc:sldMk cId="568407224" sldId="264"/>
            <ac:spMk id="4" creationId="{DE5DA377-C1E0-48E9-8FAD-A5A45BE4529C}"/>
          </ac:spMkLst>
        </pc:spChg>
      </pc:sldChg>
      <pc:sldChg chg="modSp add replId">
        <pc:chgData name="Mads Bjorn" userId="S::s3799147@student.rmit.edu.au::328bd59c-665c-4bea-8c95-bcf0ecc15008" providerId="AD" clId="Web-{2403F013-1681-4F45-AA2E-0AB42C04F97F}" dt="2019-10-17T08:07:13.201" v="542" actId="20577"/>
        <pc:sldMkLst>
          <pc:docMk/>
          <pc:sldMk cId="1203852281" sldId="265"/>
        </pc:sldMkLst>
        <pc:spChg chg="mod">
          <ac:chgData name="Mads Bjorn" userId="S::s3799147@student.rmit.edu.au::328bd59c-665c-4bea-8c95-bcf0ecc15008" providerId="AD" clId="Web-{2403F013-1681-4F45-AA2E-0AB42C04F97F}" dt="2019-10-17T08:07:13.201" v="542" actId="20577"/>
          <ac:spMkLst>
            <pc:docMk/>
            <pc:sldMk cId="1203852281" sldId="265"/>
            <ac:spMk id="4" creationId="{DE5DA377-C1E0-48E9-8FAD-A5A45BE4529C}"/>
          </ac:spMkLst>
        </pc:spChg>
      </pc:sldChg>
    </pc:docChg>
  </pc:docChgLst>
  <pc:docChgLst>
    <pc:chgData name="Yifan Wang" userId="8093ae60-1597-4c6c-9f30-3e820974298a" providerId="ADAL" clId="{10A464F6-0818-4795-892F-DD4EFC4FFB01}"/>
    <pc:docChg chg="undo redo custSel mod addSld delSld modSld sldOrd">
      <pc:chgData name="Yifan Wang" userId="8093ae60-1597-4c6c-9f30-3e820974298a" providerId="ADAL" clId="{10A464F6-0818-4795-892F-DD4EFC4FFB01}" dt="2019-10-18T00:24:56.896" v="2721" actId="1076"/>
      <pc:docMkLst>
        <pc:docMk/>
      </pc:docMkLst>
      <pc:sldChg chg="setBg">
        <pc:chgData name="Yifan Wang" userId="8093ae60-1597-4c6c-9f30-3e820974298a" providerId="ADAL" clId="{10A464F6-0818-4795-892F-DD4EFC4FFB01}" dt="2019-10-17T21:08:25.334" v="1957"/>
        <pc:sldMkLst>
          <pc:docMk/>
          <pc:sldMk cId="3365922335" sldId="257"/>
        </pc:sldMkLst>
      </pc:sldChg>
      <pc:sldChg chg="modSp setBg">
        <pc:chgData name="Yifan Wang" userId="8093ae60-1597-4c6c-9f30-3e820974298a" providerId="ADAL" clId="{10A464F6-0818-4795-892F-DD4EFC4FFB01}" dt="2019-10-17T21:08:25.334" v="1957"/>
        <pc:sldMkLst>
          <pc:docMk/>
          <pc:sldMk cId="1743274395" sldId="258"/>
        </pc:sldMkLst>
        <pc:picChg chg="mod">
          <ac:chgData name="Yifan Wang" userId="8093ae60-1597-4c6c-9f30-3e820974298a" providerId="ADAL" clId="{10A464F6-0818-4795-892F-DD4EFC4FFB01}" dt="2019-10-17T18:27:46.774" v="104" actId="1076"/>
          <ac:picMkLst>
            <pc:docMk/>
            <pc:sldMk cId="1743274395" sldId="258"/>
            <ac:picMk id="5" creationId="{F7A62CDE-1235-7D46-90BA-FCCDA0A7C9AD}"/>
          </ac:picMkLst>
        </pc:picChg>
      </pc:sldChg>
      <pc:sldChg chg="modSp setBg">
        <pc:chgData name="Yifan Wang" userId="8093ae60-1597-4c6c-9f30-3e820974298a" providerId="ADAL" clId="{10A464F6-0818-4795-892F-DD4EFC4FFB01}" dt="2019-10-17T21:08:25.334" v="1957"/>
        <pc:sldMkLst>
          <pc:docMk/>
          <pc:sldMk cId="3057713043" sldId="259"/>
        </pc:sldMkLst>
        <pc:spChg chg="mod">
          <ac:chgData name="Yifan Wang" userId="8093ae60-1597-4c6c-9f30-3e820974298a" providerId="ADAL" clId="{10A464F6-0818-4795-892F-DD4EFC4FFB01}" dt="2019-10-17T20:47:15.075" v="1758"/>
          <ac:spMkLst>
            <pc:docMk/>
            <pc:sldMk cId="3057713043" sldId="259"/>
            <ac:spMk id="3" creationId="{1D49F478-C225-6840-B913-C242CE3AB884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2164892157" sldId="260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2164892157" sldId="260"/>
            <ac:spMk id="8" creationId="{A4AC5506-6312-4701-8D3C-40187889A947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28931729" sldId="261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28931729" sldId="261"/>
            <ac:spMk id="8" creationId="{A4AC5506-6312-4701-8D3C-40187889A947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2514997837" sldId="262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2514997837" sldId="262"/>
            <ac:spMk id="8" creationId="{A4AC5506-6312-4701-8D3C-40187889A947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1437283115" sldId="263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1437283115" sldId="263"/>
            <ac:spMk id="8" creationId="{A4AC5506-6312-4701-8D3C-40187889A947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568407224" sldId="264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568407224" sldId="264"/>
            <ac:spMk id="8" creationId="{A4AC5506-6312-4701-8D3C-40187889A947}"/>
          </ac:spMkLst>
        </pc:spChg>
      </pc:sldChg>
      <pc:sldChg chg="addSp delSp setBg delDesignElem">
        <pc:chgData name="Yifan Wang" userId="8093ae60-1597-4c6c-9f30-3e820974298a" providerId="ADAL" clId="{10A464F6-0818-4795-892F-DD4EFC4FFB01}" dt="2019-10-17T21:08:25.334" v="1957"/>
        <pc:sldMkLst>
          <pc:docMk/>
          <pc:sldMk cId="1203852281" sldId="265"/>
        </pc:sldMkLst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1203852281" sldId="265"/>
            <ac:spMk id="8" creationId="{A4AC5506-6312-4701-8D3C-40187889A947}"/>
          </ac:spMkLst>
        </pc:spChg>
      </pc:sldChg>
      <pc:sldChg chg="setBg">
        <pc:chgData name="Yifan Wang" userId="8093ae60-1597-4c6c-9f30-3e820974298a" providerId="ADAL" clId="{10A464F6-0818-4795-892F-DD4EFC4FFB01}" dt="2019-10-17T21:08:25.334" v="1957"/>
        <pc:sldMkLst>
          <pc:docMk/>
          <pc:sldMk cId="4215460246" sldId="266"/>
        </pc:sldMkLst>
      </pc:sldChg>
      <pc:sldChg chg="addSp delSp modSp del mod setBg delDesignElem">
        <pc:chgData name="Yifan Wang" userId="8093ae60-1597-4c6c-9f30-3e820974298a" providerId="ADAL" clId="{10A464F6-0818-4795-892F-DD4EFC4FFB01}" dt="2019-10-17T21:07:57.736" v="1954" actId="2696"/>
        <pc:sldMkLst>
          <pc:docMk/>
          <pc:sldMk cId="3942604074" sldId="268"/>
        </pc:sldMkLst>
        <pc:spChg chg="mod">
          <ac:chgData name="Yifan Wang" userId="8093ae60-1597-4c6c-9f30-3e820974298a" providerId="ADAL" clId="{10A464F6-0818-4795-892F-DD4EFC4FFB01}" dt="2019-10-17T18:20:08.002" v="53" actId="26606"/>
          <ac:spMkLst>
            <pc:docMk/>
            <pc:sldMk cId="3942604074" sldId="268"/>
            <ac:spMk id="2" creationId="{3F62D67C-3416-4A7E-B56F-0823A7D61B3E}"/>
          </ac:spMkLst>
        </pc:spChg>
        <pc:spChg chg="mod">
          <ac:chgData name="Yifan Wang" userId="8093ae60-1597-4c6c-9f30-3e820974298a" providerId="ADAL" clId="{10A464F6-0818-4795-892F-DD4EFC4FFB01}" dt="2019-10-17T18:47:42.116" v="129" actId="20577"/>
          <ac:spMkLst>
            <pc:docMk/>
            <pc:sldMk cId="3942604074" sldId="268"/>
            <ac:spMk id="3" creationId="{2CC87C8E-51F9-4B7B-9AE3-0AF38D26D7AE}"/>
          </ac:spMkLst>
        </pc:spChg>
        <pc:spChg chg="add del mod">
          <ac:chgData name="Yifan Wang" userId="8093ae60-1597-4c6c-9f30-3e820974298a" providerId="ADAL" clId="{10A464F6-0818-4795-892F-DD4EFC4FFB01}" dt="2019-10-17T20:43:51.594" v="1731"/>
          <ac:spMkLst>
            <pc:docMk/>
            <pc:sldMk cId="3942604074" sldId="268"/>
            <ac:spMk id="8" creationId="{B7338F8B-C02B-4F17-86C6-DF683A117C30}"/>
          </ac:spMkLst>
        </pc:spChg>
        <pc:spChg chg="add mod">
          <ac:chgData name="Yifan Wang" userId="8093ae60-1597-4c6c-9f30-3e820974298a" providerId="ADAL" clId="{10A464F6-0818-4795-892F-DD4EFC4FFB01}" dt="2019-10-17T20:43:54.125" v="1732" actId="1076"/>
          <ac:spMkLst>
            <pc:docMk/>
            <pc:sldMk cId="3942604074" sldId="268"/>
            <ac:spMk id="9" creationId="{B4EE8F9F-64F0-4B59-91EF-5D944A261BFF}"/>
          </ac:spMkLst>
        </pc:spChg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3942604074" sldId="268"/>
            <ac:spMk id="10" creationId="{81AEB8A9-B768-4E30-BA55-D919E6687343}"/>
          </ac:spMkLst>
        </pc:spChg>
        <pc:spChg chg="add del mod">
          <ac:chgData name="Yifan Wang" userId="8093ae60-1597-4c6c-9f30-3e820974298a" providerId="ADAL" clId="{10A464F6-0818-4795-892F-DD4EFC4FFB01}" dt="2019-10-17T19:01:07.676" v="331"/>
          <ac:spMkLst>
            <pc:docMk/>
            <pc:sldMk cId="3942604074" sldId="268"/>
            <ac:spMk id="11" creationId="{13DCC91D-5679-4B2C-949A-7B62B467F8F6}"/>
          </ac:spMkLst>
        </pc:spChg>
        <pc:spChg chg="add mod">
          <ac:chgData name="Yifan Wang" userId="8093ae60-1597-4c6c-9f30-3e820974298a" providerId="ADAL" clId="{10A464F6-0818-4795-892F-DD4EFC4FFB01}" dt="2019-10-17T20:43:56.270" v="1733" actId="1076"/>
          <ac:spMkLst>
            <pc:docMk/>
            <pc:sldMk cId="3942604074" sldId="268"/>
            <ac:spMk id="12" creationId="{4A34662F-1423-4BE2-9A54-0816CFC5B2F6}"/>
          </ac:spMkLst>
        </pc:spChg>
        <pc:picChg chg="add del mod">
          <ac:chgData name="Yifan Wang" userId="8093ae60-1597-4c6c-9f30-3e820974298a" providerId="ADAL" clId="{10A464F6-0818-4795-892F-DD4EFC4FFB01}" dt="2019-10-17T18:58:19.958" v="268"/>
          <ac:picMkLst>
            <pc:docMk/>
            <pc:sldMk cId="3942604074" sldId="268"/>
            <ac:picMk id="5" creationId="{7D592C3D-6362-4553-8D74-2C18014C35A5}"/>
          </ac:picMkLst>
        </pc:picChg>
        <pc:picChg chg="add del mod">
          <ac:chgData name="Yifan Wang" userId="8093ae60-1597-4c6c-9f30-3e820974298a" providerId="ADAL" clId="{10A464F6-0818-4795-892F-DD4EFC4FFB01}" dt="2019-10-17T20:43:16.079" v="1722"/>
          <ac:picMkLst>
            <pc:docMk/>
            <pc:sldMk cId="3942604074" sldId="268"/>
            <ac:picMk id="7" creationId="{D244327C-4974-43BA-903A-77351837AD02}"/>
          </ac:picMkLst>
        </pc:picChg>
        <pc:picChg chg="add">
          <ac:chgData name="Yifan Wang" userId="8093ae60-1597-4c6c-9f30-3e820974298a" providerId="ADAL" clId="{10A464F6-0818-4795-892F-DD4EFC4FFB01}" dt="2019-10-17T21:02:02.185" v="1887"/>
          <ac:picMkLst>
            <pc:docMk/>
            <pc:sldMk cId="3942604074" sldId="268"/>
            <ac:picMk id="13" creationId="{E7926F7F-CE98-46D1-9E6A-632F5F5F82A8}"/>
          </ac:picMkLst>
        </pc:picChg>
      </pc:sldChg>
      <pc:sldChg chg="addSp delSp modSp add del mod setBg delDesignElem">
        <pc:chgData name="Yifan Wang" userId="8093ae60-1597-4c6c-9f30-3e820974298a" providerId="ADAL" clId="{10A464F6-0818-4795-892F-DD4EFC4FFB01}" dt="2019-10-17T21:04:53.738" v="1915" actId="2696"/>
        <pc:sldMkLst>
          <pc:docMk/>
          <pc:sldMk cId="2338373035" sldId="269"/>
        </pc:sldMkLst>
        <pc:spChg chg="add del mod">
          <ac:chgData name="Yifan Wang" userId="8093ae60-1597-4c6c-9f30-3e820974298a" providerId="ADAL" clId="{10A464F6-0818-4795-892F-DD4EFC4FFB01}" dt="2019-10-17T20:48:23.314" v="1774" actId="478"/>
          <ac:spMkLst>
            <pc:docMk/>
            <pc:sldMk cId="2338373035" sldId="269"/>
            <ac:spMk id="3" creationId="{2CC87C8E-51F9-4B7B-9AE3-0AF38D26D7AE}"/>
          </ac:spMkLst>
        </pc:spChg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2338373035" sldId="269"/>
            <ac:spMk id="7" creationId="{81AEB8A9-B768-4E30-BA55-D919E6687343}"/>
          </ac:spMkLst>
        </pc:spChg>
        <pc:spChg chg="add del mod">
          <ac:chgData name="Yifan Wang" userId="8093ae60-1597-4c6c-9f30-3e820974298a" providerId="ADAL" clId="{10A464F6-0818-4795-892F-DD4EFC4FFB01}" dt="2019-10-17T20:48:15.673" v="1768" actId="767"/>
          <ac:spMkLst>
            <pc:docMk/>
            <pc:sldMk cId="2338373035" sldId="269"/>
            <ac:spMk id="9" creationId="{913D73F9-21F1-4EE6-967F-8DA1EB9490B7}"/>
          </ac:spMkLst>
        </pc:spChg>
        <pc:spChg chg="del">
          <ac:chgData name="Yifan Wang" userId="8093ae60-1597-4c6c-9f30-3e820974298a" providerId="ADAL" clId="{10A464F6-0818-4795-892F-DD4EFC4FFB01}" dt="2019-10-17T18:23:40.764" v="65"/>
          <ac:spMkLst>
            <pc:docMk/>
            <pc:sldMk cId="2338373035" sldId="269"/>
            <ac:spMk id="10" creationId="{81AEB8A9-B768-4E30-BA55-D919E6687343}"/>
          </ac:spMkLst>
        </pc:spChg>
        <pc:spChg chg="add del">
          <ac:chgData name="Yifan Wang" userId="8093ae60-1597-4c6c-9f30-3e820974298a" providerId="ADAL" clId="{10A464F6-0818-4795-892F-DD4EFC4FFB01}" dt="2019-10-17T20:48:15.269" v="1767"/>
          <ac:spMkLst>
            <pc:docMk/>
            <pc:sldMk cId="2338373035" sldId="269"/>
            <ac:spMk id="11" creationId="{77567DC2-07FE-4B63-B943-EDCF287542FD}"/>
          </ac:spMkLst>
        </pc:spChg>
        <pc:spChg chg="add mod">
          <ac:chgData name="Yifan Wang" userId="8093ae60-1597-4c6c-9f30-3e820974298a" providerId="ADAL" clId="{10A464F6-0818-4795-892F-DD4EFC4FFB01}" dt="2019-10-17T20:49:24.835" v="1788" actId="20577"/>
          <ac:spMkLst>
            <pc:docMk/>
            <pc:sldMk cId="2338373035" sldId="269"/>
            <ac:spMk id="12" creationId="{158B8874-B6BC-4FD9-A164-0AE8C4A8F87B}"/>
          </ac:spMkLst>
        </pc:spChg>
        <pc:spChg chg="add mod">
          <ac:chgData name="Yifan Wang" userId="8093ae60-1597-4c6c-9f30-3e820974298a" providerId="ADAL" clId="{10A464F6-0818-4795-892F-DD4EFC4FFB01}" dt="2019-10-17T20:49:33.001" v="1791" actId="1076"/>
          <ac:spMkLst>
            <pc:docMk/>
            <pc:sldMk cId="2338373035" sldId="269"/>
            <ac:spMk id="13" creationId="{85DB8B94-3478-4AEB-A8E8-6DDD14B105BF}"/>
          </ac:spMkLst>
        </pc:spChg>
        <pc:spChg chg="add mod">
          <ac:chgData name="Yifan Wang" userId="8093ae60-1597-4c6c-9f30-3e820974298a" providerId="ADAL" clId="{10A464F6-0818-4795-892F-DD4EFC4FFB01}" dt="2019-10-17T20:58:50.673" v="1870" actId="1076"/>
          <ac:spMkLst>
            <pc:docMk/>
            <pc:sldMk cId="2338373035" sldId="269"/>
            <ac:spMk id="28" creationId="{EF5D307C-A206-4FB0-A26B-C9B30B7FC2CE}"/>
          </ac:spMkLst>
        </pc:spChg>
        <pc:spChg chg="add mod">
          <ac:chgData name="Yifan Wang" userId="8093ae60-1597-4c6c-9f30-3e820974298a" providerId="ADAL" clId="{10A464F6-0818-4795-892F-DD4EFC4FFB01}" dt="2019-10-17T20:58:56.126" v="1873" actId="20577"/>
          <ac:spMkLst>
            <pc:docMk/>
            <pc:sldMk cId="2338373035" sldId="269"/>
            <ac:spMk id="29" creationId="{363EC0C6-34C5-477E-B1E1-EFD44180B4BE}"/>
          </ac:spMkLst>
        </pc:spChg>
        <pc:picChg chg="del mod">
          <ac:chgData name="Yifan Wang" userId="8093ae60-1597-4c6c-9f30-3e820974298a" providerId="ADAL" clId="{10A464F6-0818-4795-892F-DD4EFC4FFB01}" dt="2019-10-17T18:44:45.227" v="118" actId="478"/>
          <ac:picMkLst>
            <pc:docMk/>
            <pc:sldMk cId="2338373035" sldId="269"/>
            <ac:picMk id="5" creationId="{7D592C3D-6362-4553-8D74-2C18014C35A5}"/>
          </ac:picMkLst>
        </pc:picChg>
        <pc:picChg chg="add mod">
          <ac:chgData name="Yifan Wang" userId="8093ae60-1597-4c6c-9f30-3e820974298a" providerId="ADAL" clId="{10A464F6-0818-4795-892F-DD4EFC4FFB01}" dt="2019-10-17T20:39:27.832" v="1708" actId="1076"/>
          <ac:picMkLst>
            <pc:docMk/>
            <pc:sldMk cId="2338373035" sldId="269"/>
            <ac:picMk id="6" creationId="{23E600D1-865E-49C9-8E69-004CA51DCA69}"/>
          </ac:picMkLst>
        </pc:picChg>
        <pc:picChg chg="add del mod">
          <ac:chgData name="Yifan Wang" userId="8093ae60-1597-4c6c-9f30-3e820974298a" providerId="ADAL" clId="{10A464F6-0818-4795-892F-DD4EFC4FFB01}" dt="2019-10-17T20:38:39.847" v="1702"/>
          <ac:picMkLst>
            <pc:docMk/>
            <pc:sldMk cId="2338373035" sldId="269"/>
            <ac:picMk id="8" creationId="{5A0808F6-F3A1-4324-B72C-A5C2A2058FEF}"/>
          </ac:picMkLst>
        </pc:picChg>
        <pc:picChg chg="add del mod">
          <ac:chgData name="Yifan Wang" userId="8093ae60-1597-4c6c-9f30-3e820974298a" providerId="ADAL" clId="{10A464F6-0818-4795-892F-DD4EFC4FFB01}" dt="2019-10-17T20:50:16.273" v="1802" actId="478"/>
          <ac:picMkLst>
            <pc:docMk/>
            <pc:sldMk cId="2338373035" sldId="269"/>
            <ac:picMk id="15" creationId="{1597085C-A292-4376-8872-F12BDA04C70B}"/>
          </ac:picMkLst>
        </pc:picChg>
        <pc:picChg chg="add del mod">
          <ac:chgData name="Yifan Wang" userId="8093ae60-1597-4c6c-9f30-3e820974298a" providerId="ADAL" clId="{10A464F6-0818-4795-892F-DD4EFC4FFB01}" dt="2019-10-17T20:50:16.273" v="1802" actId="478"/>
          <ac:picMkLst>
            <pc:docMk/>
            <pc:sldMk cId="2338373035" sldId="269"/>
            <ac:picMk id="17" creationId="{0D0D46F8-3AB5-4744-A551-0A30657D0A1E}"/>
          </ac:picMkLst>
        </pc:picChg>
        <pc:picChg chg="add del mod">
          <ac:chgData name="Yifan Wang" userId="8093ae60-1597-4c6c-9f30-3e820974298a" providerId="ADAL" clId="{10A464F6-0818-4795-892F-DD4EFC4FFB01}" dt="2019-10-17T20:54:04.773" v="1816" actId="478"/>
          <ac:picMkLst>
            <pc:docMk/>
            <pc:sldMk cId="2338373035" sldId="269"/>
            <ac:picMk id="19" creationId="{5F927BC2-D2F8-4298-BA34-C8D25CA0EAD8}"/>
          </ac:picMkLst>
        </pc:picChg>
        <pc:picChg chg="add del mod">
          <ac:chgData name="Yifan Wang" userId="8093ae60-1597-4c6c-9f30-3e820974298a" providerId="ADAL" clId="{10A464F6-0818-4795-892F-DD4EFC4FFB01}" dt="2019-10-17T20:54:06.288" v="1817" actId="478"/>
          <ac:picMkLst>
            <pc:docMk/>
            <pc:sldMk cId="2338373035" sldId="269"/>
            <ac:picMk id="21" creationId="{18CBE8E1-1618-4343-977C-3D0A92E1D5C9}"/>
          </ac:picMkLst>
        </pc:picChg>
        <pc:picChg chg="add del mod">
          <ac:chgData name="Yifan Wang" userId="8093ae60-1597-4c6c-9f30-3e820974298a" providerId="ADAL" clId="{10A464F6-0818-4795-892F-DD4EFC4FFB01}" dt="2019-10-17T20:56:09.703" v="1834" actId="478"/>
          <ac:picMkLst>
            <pc:docMk/>
            <pc:sldMk cId="2338373035" sldId="269"/>
            <ac:picMk id="23" creationId="{AEBF9BA0-624A-4743-9B3C-141A459D170F}"/>
          </ac:picMkLst>
        </pc:picChg>
        <pc:picChg chg="add mod">
          <ac:chgData name="Yifan Wang" userId="8093ae60-1597-4c6c-9f30-3e820974298a" providerId="ADAL" clId="{10A464F6-0818-4795-892F-DD4EFC4FFB01}" dt="2019-10-17T20:58:46.906" v="1869" actId="1076"/>
          <ac:picMkLst>
            <pc:docMk/>
            <pc:sldMk cId="2338373035" sldId="269"/>
            <ac:picMk id="25" creationId="{D1AEF4D9-9DEC-44F9-8F49-7CA208060725}"/>
          </ac:picMkLst>
        </pc:picChg>
        <pc:picChg chg="add mod">
          <ac:chgData name="Yifan Wang" userId="8093ae60-1597-4c6c-9f30-3e820974298a" providerId="ADAL" clId="{10A464F6-0818-4795-892F-DD4EFC4FFB01}" dt="2019-10-17T20:58:43.361" v="1868" actId="1076"/>
          <ac:picMkLst>
            <pc:docMk/>
            <pc:sldMk cId="2338373035" sldId="269"/>
            <ac:picMk id="27" creationId="{02010867-9423-469B-AA4F-4B203AAF98DB}"/>
          </ac:picMkLst>
        </pc:picChg>
      </pc:sldChg>
      <pc:sldChg chg="addSp delSp modSp add del mod ord setBg delDesignElem">
        <pc:chgData name="Yifan Wang" userId="8093ae60-1597-4c6c-9f30-3e820974298a" providerId="ADAL" clId="{10A464F6-0818-4795-892F-DD4EFC4FFB01}" dt="2019-10-17T21:06:42.516" v="1938" actId="2696"/>
        <pc:sldMkLst>
          <pc:docMk/>
          <pc:sldMk cId="786525729" sldId="270"/>
        </pc:sldMkLst>
        <pc:spChg chg="mod">
          <ac:chgData name="Yifan Wang" userId="8093ae60-1597-4c6c-9f30-3e820974298a" providerId="ADAL" clId="{10A464F6-0818-4795-892F-DD4EFC4FFB01}" dt="2019-10-17T21:03:20.785" v="1900" actId="207"/>
          <ac:spMkLst>
            <pc:docMk/>
            <pc:sldMk cId="786525729" sldId="270"/>
            <ac:spMk id="2" creationId="{3F62D67C-3416-4A7E-B56F-0823A7D61B3E}"/>
          </ac:spMkLst>
        </pc:spChg>
        <pc:spChg chg="del mod">
          <ac:chgData name="Yifan Wang" userId="8093ae60-1597-4c6c-9f30-3e820974298a" providerId="ADAL" clId="{10A464F6-0818-4795-892F-DD4EFC4FFB01}" dt="2019-10-17T19:40:15.001" v="540"/>
          <ac:spMkLst>
            <pc:docMk/>
            <pc:sldMk cId="786525729" sldId="270"/>
            <ac:spMk id="3" creationId="{2CC87C8E-51F9-4B7B-9AE3-0AF38D26D7AE}"/>
          </ac:spMkLst>
        </pc:spChg>
        <pc:spChg chg="add mod">
          <ac:chgData name="Yifan Wang" userId="8093ae60-1597-4c6c-9f30-3e820974298a" providerId="ADAL" clId="{10A464F6-0818-4795-892F-DD4EFC4FFB01}" dt="2019-10-17T20:08:21.862" v="1407" actId="20577"/>
          <ac:spMkLst>
            <pc:docMk/>
            <pc:sldMk cId="786525729" sldId="270"/>
            <ac:spMk id="6" creationId="{409D7663-6C63-440C-9701-7A593DB9091B}"/>
          </ac:spMkLst>
        </pc:spChg>
        <pc:spChg chg="del">
          <ac:chgData name="Yifan Wang" userId="8093ae60-1597-4c6c-9f30-3e820974298a" providerId="ADAL" clId="{10A464F6-0818-4795-892F-DD4EFC4FFB01}" dt="2019-10-17T19:39:49.737" v="536"/>
          <ac:spMkLst>
            <pc:docMk/>
            <pc:sldMk cId="786525729" sldId="270"/>
            <ac:spMk id="7" creationId="{81AEB8A9-B768-4E30-BA55-D919E6687343}"/>
          </ac:spMkLst>
        </pc:spChg>
        <pc:spChg chg="add mod">
          <ac:chgData name="Yifan Wang" userId="8093ae60-1597-4c6c-9f30-3e820974298a" providerId="ADAL" clId="{10A464F6-0818-4795-892F-DD4EFC4FFB01}" dt="2019-10-17T19:53:08.813" v="916" actId="113"/>
          <ac:spMkLst>
            <pc:docMk/>
            <pc:sldMk cId="786525729" sldId="270"/>
            <ac:spMk id="10" creationId="{8EF3E6C8-2A5C-44A1-8215-C12629459708}"/>
          </ac:spMkLst>
        </pc:spChg>
        <pc:spChg chg="add del mod">
          <ac:chgData name="Yifan Wang" userId="8093ae60-1597-4c6c-9f30-3e820974298a" providerId="ADAL" clId="{10A464F6-0818-4795-892F-DD4EFC4FFB01}" dt="2019-10-17T20:25:41.964" v="1696" actId="20577"/>
          <ac:spMkLst>
            <pc:docMk/>
            <pc:sldMk cId="786525729" sldId="270"/>
            <ac:spMk id="11" creationId="{4098340E-FE84-4527-8D80-54A318A01074}"/>
          </ac:spMkLst>
        </pc:spChg>
        <pc:spChg chg="add mod">
          <ac:chgData name="Yifan Wang" userId="8093ae60-1597-4c6c-9f30-3e820974298a" providerId="ADAL" clId="{10A464F6-0818-4795-892F-DD4EFC4FFB01}" dt="2019-10-17T20:00:47.538" v="1263" actId="255"/>
          <ac:spMkLst>
            <pc:docMk/>
            <pc:sldMk cId="786525729" sldId="270"/>
            <ac:spMk id="12" creationId="{8DD63FAB-8C2D-4517-82BD-1532D3EA12BD}"/>
          </ac:spMkLst>
        </pc:spChg>
        <pc:spChg chg="add del">
          <ac:chgData name="Yifan Wang" userId="8093ae60-1597-4c6c-9f30-3e820974298a" providerId="ADAL" clId="{10A464F6-0818-4795-892F-DD4EFC4FFB01}" dt="2019-10-17T20:47:15.075" v="1758"/>
          <ac:spMkLst>
            <pc:docMk/>
            <pc:sldMk cId="786525729" sldId="270"/>
            <ac:spMk id="13" creationId="{81AEB8A9-B768-4E30-BA55-D919E6687343}"/>
          </ac:spMkLst>
        </pc:spChg>
        <pc:picChg chg="add mod">
          <ac:chgData name="Yifan Wang" userId="8093ae60-1597-4c6c-9f30-3e820974298a" providerId="ADAL" clId="{10A464F6-0818-4795-892F-DD4EFC4FFB01}" dt="2019-10-17T19:40:29.221" v="545" actId="14100"/>
          <ac:picMkLst>
            <pc:docMk/>
            <pc:sldMk cId="786525729" sldId="270"/>
            <ac:picMk id="5" creationId="{166E76F8-EC6F-487C-B5EC-B567AC551749}"/>
          </ac:picMkLst>
        </pc:picChg>
        <pc:picChg chg="del mod">
          <ac:chgData name="Yifan Wang" userId="8093ae60-1597-4c6c-9f30-3e820974298a" providerId="ADAL" clId="{10A464F6-0818-4795-892F-DD4EFC4FFB01}" dt="2019-10-17T19:40:09.001" v="538" actId="478"/>
          <ac:picMkLst>
            <pc:docMk/>
            <pc:sldMk cId="786525729" sldId="270"/>
            <ac:picMk id="8" creationId="{5A0808F6-F3A1-4324-B72C-A5C2A2058FEF}"/>
          </ac:picMkLst>
        </pc:picChg>
        <pc:picChg chg="add">
          <ac:chgData name="Yifan Wang" userId="8093ae60-1597-4c6c-9f30-3e820974298a" providerId="ADAL" clId="{10A464F6-0818-4795-892F-DD4EFC4FFB01}" dt="2019-10-17T21:02:07.190" v="1888"/>
          <ac:picMkLst>
            <pc:docMk/>
            <pc:sldMk cId="786525729" sldId="270"/>
            <ac:picMk id="14" creationId="{425DE5DD-6B5C-4827-8861-319029AA76E2}"/>
          </ac:picMkLst>
        </pc:picChg>
      </pc:sldChg>
      <pc:sldChg chg="addSp delSp modSp add del mod setBg setClrOvrMap delDesignElem">
        <pc:chgData name="Yifan Wang" userId="8093ae60-1597-4c6c-9f30-3e820974298a" providerId="ADAL" clId="{10A464F6-0818-4795-892F-DD4EFC4FFB01}" dt="2019-10-17T20:47:20.565" v="1761"/>
        <pc:sldMkLst>
          <pc:docMk/>
          <pc:sldMk cId="2774185677" sldId="271"/>
        </pc:sldMkLst>
        <pc:spChg chg="mod">
          <ac:chgData name="Yifan Wang" userId="8093ae60-1597-4c6c-9f30-3e820974298a" providerId="ADAL" clId="{10A464F6-0818-4795-892F-DD4EFC4FFB01}" dt="2019-10-17T20:47:18.706" v="1759" actId="26606"/>
          <ac:spMkLst>
            <pc:docMk/>
            <pc:sldMk cId="2774185677" sldId="271"/>
            <ac:spMk id="2" creationId="{3F62D67C-3416-4A7E-B56F-0823A7D61B3E}"/>
          </ac:spMkLst>
        </pc:spChg>
        <pc:spChg chg="mod">
          <ac:chgData name="Yifan Wang" userId="8093ae60-1597-4c6c-9f30-3e820974298a" providerId="ADAL" clId="{10A464F6-0818-4795-892F-DD4EFC4FFB01}" dt="2019-10-17T20:47:18.706" v="1759" actId="26606"/>
          <ac:spMkLst>
            <pc:docMk/>
            <pc:sldMk cId="2774185677" sldId="271"/>
            <ac:spMk id="3" creationId="{2CC87C8E-51F9-4B7B-9AE3-0AF38D26D7AE}"/>
          </ac:spMkLst>
        </pc:spChg>
        <pc:spChg chg="add del">
          <ac:chgData name="Yifan Wang" userId="8093ae60-1597-4c6c-9f30-3e820974298a" providerId="ADAL" clId="{10A464F6-0818-4795-892F-DD4EFC4FFB01}" dt="2019-10-17T20:47:19.341" v="1760"/>
          <ac:spMkLst>
            <pc:docMk/>
            <pc:sldMk cId="2774185677" sldId="271"/>
            <ac:spMk id="9" creationId="{B4EE8F9F-64F0-4B59-91EF-5D944A261BFF}"/>
          </ac:spMkLst>
        </pc:spChg>
        <pc:spChg chg="add del">
          <ac:chgData name="Yifan Wang" userId="8093ae60-1597-4c6c-9f30-3e820974298a" providerId="ADAL" clId="{10A464F6-0818-4795-892F-DD4EFC4FFB01}" dt="2019-10-17T20:47:20.565" v="1761"/>
          <ac:spMkLst>
            <pc:docMk/>
            <pc:sldMk cId="2774185677" sldId="271"/>
            <ac:spMk id="10" creationId="{81AEB8A9-B768-4E30-BA55-D919E6687343}"/>
          </ac:spMkLst>
        </pc:spChg>
        <pc:spChg chg="mod">
          <ac:chgData name="Yifan Wang" userId="8093ae60-1597-4c6c-9f30-3e820974298a" providerId="ADAL" clId="{10A464F6-0818-4795-892F-DD4EFC4FFB01}" dt="2019-10-17T20:47:18.706" v="1759" actId="26606"/>
          <ac:spMkLst>
            <pc:docMk/>
            <pc:sldMk cId="2774185677" sldId="271"/>
            <ac:spMk id="12" creationId="{4A34662F-1423-4BE2-9A54-0816CFC5B2F6}"/>
          </ac:spMkLst>
        </pc:spChg>
        <pc:spChg chg="add del">
          <ac:chgData name="Yifan Wang" userId="8093ae60-1597-4c6c-9f30-3e820974298a" providerId="ADAL" clId="{10A464F6-0818-4795-892F-DD4EFC4FFB01}" dt="2019-10-17T20:44:59.451" v="1738" actId="26606"/>
          <ac:spMkLst>
            <pc:docMk/>
            <pc:sldMk cId="2774185677" sldId="271"/>
            <ac:spMk id="17" creationId="{1E214AA7-F028-4A0D-8698-61AEC754D1BC}"/>
          </ac:spMkLst>
        </pc:spChg>
        <pc:spChg chg="add del">
          <ac:chgData name="Yifan Wang" userId="8093ae60-1597-4c6c-9f30-3e820974298a" providerId="ADAL" clId="{10A464F6-0818-4795-892F-DD4EFC4FFB01}" dt="2019-10-17T20:47:18.706" v="1759" actId="26606"/>
          <ac:spMkLst>
            <pc:docMk/>
            <pc:sldMk cId="2774185677" sldId="271"/>
            <ac:spMk id="21" creationId="{B36F400F-DF28-43BC-8D8E-4929793B392A}"/>
          </ac:spMkLst>
        </pc:spChg>
        <pc:cxnChg chg="add del">
          <ac:chgData name="Yifan Wang" userId="8093ae60-1597-4c6c-9f30-3e820974298a" providerId="ADAL" clId="{10A464F6-0818-4795-892F-DD4EFC4FFB01}" dt="2019-10-17T20:44:59.451" v="1738" actId="26606"/>
          <ac:cxnSpMkLst>
            <pc:docMk/>
            <pc:sldMk cId="2774185677" sldId="271"/>
            <ac:cxnSpMk id="19" creationId="{D6206FDC-2777-4D7F-AF9C-73413DA664C9}"/>
          </ac:cxnSpMkLst>
        </pc:cxnChg>
      </pc:sldChg>
      <pc:sldChg chg="delSp modSp add del setBg delDesignElem">
        <pc:chgData name="Yifan Wang" userId="8093ae60-1597-4c6c-9f30-3e820974298a" providerId="ADAL" clId="{10A464F6-0818-4795-892F-DD4EFC4FFB01}" dt="2019-10-17T21:04:47.170" v="1914" actId="2696"/>
        <pc:sldMkLst>
          <pc:docMk/>
          <pc:sldMk cId="3887316906" sldId="271"/>
        </pc:sldMkLst>
        <pc:spChg chg="mod">
          <ac:chgData name="Yifan Wang" userId="8093ae60-1597-4c6c-9f30-3e820974298a" providerId="ADAL" clId="{10A464F6-0818-4795-892F-DD4EFC4FFB01}" dt="2019-10-17T21:02:28.426" v="1893" actId="14100"/>
          <ac:spMkLst>
            <pc:docMk/>
            <pc:sldMk cId="3887316906" sldId="271"/>
            <ac:spMk id="2" creationId="{3F62D67C-3416-4A7E-B56F-0823A7D61B3E}"/>
          </ac:spMkLst>
        </pc:spChg>
        <pc:spChg chg="del">
          <ac:chgData name="Yifan Wang" userId="8093ae60-1597-4c6c-9f30-3e820974298a" providerId="ADAL" clId="{10A464F6-0818-4795-892F-DD4EFC4FFB01}" dt="2019-10-17T21:00:27.553" v="1875"/>
          <ac:spMkLst>
            <pc:docMk/>
            <pc:sldMk cId="3887316906" sldId="271"/>
            <ac:spMk id="7" creationId="{81AEB8A9-B768-4E30-BA55-D919E6687343}"/>
          </ac:spMkLst>
        </pc:spChg>
        <pc:picChg chg="del">
          <ac:chgData name="Yifan Wang" userId="8093ae60-1597-4c6c-9f30-3e820974298a" providerId="ADAL" clId="{10A464F6-0818-4795-892F-DD4EFC4FFB01}" dt="2019-10-17T21:01:24.211" v="1886" actId="478"/>
          <ac:picMkLst>
            <pc:docMk/>
            <pc:sldMk cId="3887316906" sldId="271"/>
            <ac:picMk id="6" creationId="{23E600D1-865E-49C9-8E69-004CA51DCA69}"/>
          </ac:picMkLst>
        </pc:picChg>
      </pc:sldChg>
      <pc:sldChg chg="addSp delSp modSp add setBg">
        <pc:chgData name="Yifan Wang" userId="8093ae60-1597-4c6c-9f30-3e820974298a" providerId="ADAL" clId="{10A464F6-0818-4795-892F-DD4EFC4FFB01}" dt="2019-10-18T00:23:36.604" v="2715" actId="20577"/>
        <pc:sldMkLst>
          <pc:docMk/>
          <pc:sldMk cId="651603560" sldId="272"/>
        </pc:sldMkLst>
        <pc:spChg chg="mod">
          <ac:chgData name="Yifan Wang" userId="8093ae60-1597-4c6c-9f30-3e820974298a" providerId="ADAL" clId="{10A464F6-0818-4795-892F-DD4EFC4FFB01}" dt="2019-10-17T21:05:41.257" v="1927" actId="14100"/>
          <ac:spMkLst>
            <pc:docMk/>
            <pc:sldMk cId="651603560" sldId="272"/>
            <ac:spMk id="2" creationId="{3F62D67C-3416-4A7E-B56F-0823A7D61B3E}"/>
          </ac:spMkLst>
        </pc:spChg>
        <pc:spChg chg="add del mod">
          <ac:chgData name="Yifan Wang" userId="8093ae60-1597-4c6c-9f30-3e820974298a" providerId="ADAL" clId="{10A464F6-0818-4795-892F-DD4EFC4FFB01}" dt="2019-10-18T00:23:36.604" v="2715" actId="20577"/>
          <ac:spMkLst>
            <pc:docMk/>
            <pc:sldMk cId="651603560" sldId="272"/>
            <ac:spMk id="12" creationId="{158B8874-B6BC-4FD9-A164-0AE8C4A8F87B}"/>
          </ac:spMkLst>
        </pc:spChg>
        <pc:spChg chg="del mod">
          <ac:chgData name="Yifan Wang" userId="8093ae60-1597-4c6c-9f30-3e820974298a" providerId="ADAL" clId="{10A464F6-0818-4795-892F-DD4EFC4FFB01}" dt="2019-10-18T00:18:07.800" v="2644" actId="478"/>
          <ac:spMkLst>
            <pc:docMk/>
            <pc:sldMk cId="651603560" sldId="272"/>
            <ac:spMk id="13" creationId="{85DB8B94-3478-4AEB-A8E8-6DDD14B105BF}"/>
          </ac:spMkLst>
        </pc:spChg>
        <pc:spChg chg="add del mod">
          <ac:chgData name="Yifan Wang" userId="8093ae60-1597-4c6c-9f30-3e820974298a" providerId="ADAL" clId="{10A464F6-0818-4795-892F-DD4EFC4FFB01}" dt="2019-10-18T00:17:32.194" v="2638" actId="478"/>
          <ac:spMkLst>
            <pc:docMk/>
            <pc:sldMk cId="651603560" sldId="272"/>
            <ac:spMk id="28" creationId="{EF5D307C-A206-4FB0-A26B-C9B30B7FC2CE}"/>
          </ac:spMkLst>
        </pc:spChg>
        <pc:spChg chg="add del mod">
          <ac:chgData name="Yifan Wang" userId="8093ae60-1597-4c6c-9f30-3e820974298a" providerId="ADAL" clId="{10A464F6-0818-4795-892F-DD4EFC4FFB01}" dt="2019-10-18T00:17:33.597" v="2639" actId="478"/>
          <ac:spMkLst>
            <pc:docMk/>
            <pc:sldMk cId="651603560" sldId="272"/>
            <ac:spMk id="29" creationId="{363EC0C6-34C5-477E-B1E1-EFD44180B4BE}"/>
          </ac:spMkLst>
        </pc:spChg>
        <pc:picChg chg="add del mod">
          <ac:chgData name="Yifan Wang" userId="8093ae60-1597-4c6c-9f30-3e820974298a" providerId="ADAL" clId="{10A464F6-0818-4795-892F-DD4EFC4FFB01}" dt="2019-10-17T21:10:42.459" v="1972"/>
          <ac:picMkLst>
            <pc:docMk/>
            <pc:sldMk cId="651603560" sldId="272"/>
            <ac:picMk id="9" creationId="{BE7BD841-FF3F-484B-87F3-DB05283FD333}"/>
          </ac:picMkLst>
        </pc:picChg>
        <pc:picChg chg="add del mod">
          <ac:chgData name="Yifan Wang" userId="8093ae60-1597-4c6c-9f30-3e820974298a" providerId="ADAL" clId="{10A464F6-0818-4795-892F-DD4EFC4FFB01}" dt="2019-10-18T00:17:29.049" v="2636" actId="478"/>
          <ac:picMkLst>
            <pc:docMk/>
            <pc:sldMk cId="651603560" sldId="272"/>
            <ac:picMk id="25" creationId="{D1AEF4D9-9DEC-44F9-8F49-7CA208060725}"/>
          </ac:picMkLst>
        </pc:picChg>
        <pc:picChg chg="add del">
          <ac:chgData name="Yifan Wang" userId="8093ae60-1597-4c6c-9f30-3e820974298a" providerId="ADAL" clId="{10A464F6-0818-4795-892F-DD4EFC4FFB01}" dt="2019-10-18T00:17:28.578" v="2635" actId="478"/>
          <ac:picMkLst>
            <pc:docMk/>
            <pc:sldMk cId="651603560" sldId="272"/>
            <ac:picMk id="27" creationId="{02010867-9423-469B-AA4F-4B203AAF98DB}"/>
          </ac:picMkLst>
        </pc:picChg>
      </pc:sldChg>
      <pc:sldChg chg="add del setBg">
        <pc:chgData name="Yifan Wang" userId="8093ae60-1597-4c6c-9f30-3e820974298a" providerId="ADAL" clId="{10A464F6-0818-4795-892F-DD4EFC4FFB01}" dt="2019-10-17T20:47:11.062" v="1756"/>
        <pc:sldMkLst>
          <pc:docMk/>
          <pc:sldMk cId="724607228" sldId="272"/>
        </pc:sldMkLst>
      </pc:sldChg>
      <pc:sldChg chg="modSp add del">
        <pc:chgData name="Yifan Wang" userId="8093ae60-1597-4c6c-9f30-3e820974298a" providerId="ADAL" clId="{10A464F6-0818-4795-892F-DD4EFC4FFB01}" dt="2019-10-17T21:04:22.902" v="1909" actId="2696"/>
        <pc:sldMkLst>
          <pc:docMk/>
          <pc:sldMk cId="3772601533" sldId="273"/>
        </pc:sldMkLst>
        <pc:spChg chg="mod">
          <ac:chgData name="Yifan Wang" userId="8093ae60-1597-4c6c-9f30-3e820974298a" providerId="ADAL" clId="{10A464F6-0818-4795-892F-DD4EFC4FFB01}" dt="2019-10-17T21:04:06.331" v="1906" actId="1076"/>
          <ac:spMkLst>
            <pc:docMk/>
            <pc:sldMk cId="3772601533" sldId="273"/>
            <ac:spMk id="2" creationId="{3F62D67C-3416-4A7E-B56F-0823A7D61B3E}"/>
          </ac:spMkLst>
        </pc:spChg>
      </pc:sldChg>
      <pc:sldChg chg="addSp delSp modSp add ord setBg">
        <pc:chgData name="Yifan Wang" userId="8093ae60-1597-4c6c-9f30-3e820974298a" providerId="ADAL" clId="{10A464F6-0818-4795-892F-DD4EFC4FFB01}" dt="2019-10-18T00:16:20.721" v="2632" actId="114"/>
        <pc:sldMkLst>
          <pc:docMk/>
          <pc:sldMk cId="4170623849" sldId="273"/>
        </pc:sldMkLst>
        <pc:spChg chg="add mod">
          <ac:chgData name="Yifan Wang" userId="8093ae60-1597-4c6c-9f30-3e820974298a" providerId="ADAL" clId="{10A464F6-0818-4795-892F-DD4EFC4FFB01}" dt="2019-10-17T21:05:55.512" v="1929" actId="1076"/>
          <ac:spMkLst>
            <pc:docMk/>
            <pc:sldMk cId="4170623849" sldId="273"/>
            <ac:spMk id="10" creationId="{76F790A0-5E23-4E9B-BD09-F9B17FD2D6B8}"/>
          </ac:spMkLst>
        </pc:spChg>
        <pc:spChg chg="add mod">
          <ac:chgData name="Yifan Wang" userId="8093ae60-1597-4c6c-9f30-3e820974298a" providerId="ADAL" clId="{10A464F6-0818-4795-892F-DD4EFC4FFB01}" dt="2019-10-17T21:23:09.380" v="2532" actId="20577"/>
          <ac:spMkLst>
            <pc:docMk/>
            <pc:sldMk cId="4170623849" sldId="273"/>
            <ac:spMk id="11" creationId="{A57E754C-59B9-466A-9E4F-E6936C94D93E}"/>
          </ac:spMkLst>
        </pc:spChg>
        <pc:spChg chg="del">
          <ac:chgData name="Yifan Wang" userId="8093ae60-1597-4c6c-9f30-3e820974298a" providerId="ADAL" clId="{10A464F6-0818-4795-892F-DD4EFC4FFB01}" dt="2019-10-17T21:05:17.877" v="1922" actId="478"/>
          <ac:spMkLst>
            <pc:docMk/>
            <pc:sldMk cId="4170623849" sldId="273"/>
            <ac:spMk id="12" creationId="{158B8874-B6BC-4FD9-A164-0AE8C4A8F87B}"/>
          </ac:spMkLst>
        </pc:spChg>
        <pc:spChg chg="mod">
          <ac:chgData name="Yifan Wang" userId="8093ae60-1597-4c6c-9f30-3e820974298a" providerId="ADAL" clId="{10A464F6-0818-4795-892F-DD4EFC4FFB01}" dt="2019-10-17T21:05:09.134" v="1916" actId="20577"/>
          <ac:spMkLst>
            <pc:docMk/>
            <pc:sldMk cId="4170623849" sldId="273"/>
            <ac:spMk id="13" creationId="{85DB8B94-3478-4AEB-A8E8-6DDD14B105BF}"/>
          </ac:spMkLst>
        </pc:spChg>
        <pc:spChg chg="add mod">
          <ac:chgData name="Yifan Wang" userId="8093ae60-1597-4c6c-9f30-3e820974298a" providerId="ADAL" clId="{10A464F6-0818-4795-892F-DD4EFC4FFB01}" dt="2019-10-18T00:15:54.787" v="2578" actId="114"/>
          <ac:spMkLst>
            <pc:docMk/>
            <pc:sldMk cId="4170623849" sldId="273"/>
            <ac:spMk id="14" creationId="{ADEEB57B-12E7-41D1-8569-4B42837397B3}"/>
          </ac:spMkLst>
        </pc:spChg>
        <pc:spChg chg="add mod">
          <ac:chgData name="Yifan Wang" userId="8093ae60-1597-4c6c-9f30-3e820974298a" providerId="ADAL" clId="{10A464F6-0818-4795-892F-DD4EFC4FFB01}" dt="2019-10-18T00:16:20.721" v="2632" actId="114"/>
          <ac:spMkLst>
            <pc:docMk/>
            <pc:sldMk cId="4170623849" sldId="273"/>
            <ac:spMk id="15" creationId="{F08E648A-AFE8-45B8-A161-6AE1EC92CCF5}"/>
          </ac:spMkLst>
        </pc:spChg>
        <pc:spChg chg="del">
          <ac:chgData name="Yifan Wang" userId="8093ae60-1597-4c6c-9f30-3e820974298a" providerId="ADAL" clId="{10A464F6-0818-4795-892F-DD4EFC4FFB01}" dt="2019-10-17T21:05:11.522" v="1917" actId="478"/>
          <ac:spMkLst>
            <pc:docMk/>
            <pc:sldMk cId="4170623849" sldId="273"/>
            <ac:spMk id="28" creationId="{EF5D307C-A206-4FB0-A26B-C9B30B7FC2CE}"/>
          </ac:spMkLst>
        </pc:spChg>
        <pc:spChg chg="del mod">
          <ac:chgData name="Yifan Wang" userId="8093ae60-1597-4c6c-9f30-3e820974298a" providerId="ADAL" clId="{10A464F6-0818-4795-892F-DD4EFC4FFB01}" dt="2019-10-17T21:05:15.781" v="1921" actId="478"/>
          <ac:spMkLst>
            <pc:docMk/>
            <pc:sldMk cId="4170623849" sldId="273"/>
            <ac:spMk id="29" creationId="{363EC0C6-34C5-477E-B1E1-EFD44180B4BE}"/>
          </ac:spMkLst>
        </pc:spChg>
        <pc:picChg chg="add mod">
          <ac:chgData name="Yifan Wang" userId="8093ae60-1597-4c6c-9f30-3e820974298a" providerId="ADAL" clId="{10A464F6-0818-4795-892F-DD4EFC4FFB01}" dt="2019-10-17T21:05:23.518" v="1924" actId="1076"/>
          <ac:picMkLst>
            <pc:docMk/>
            <pc:sldMk cId="4170623849" sldId="273"/>
            <ac:picMk id="9" creationId="{BAE6BD10-F8A2-42DB-8F27-DA297A60D484}"/>
          </ac:picMkLst>
        </pc:picChg>
        <pc:picChg chg="del">
          <ac:chgData name="Yifan Wang" userId="8093ae60-1597-4c6c-9f30-3e820974298a" providerId="ADAL" clId="{10A464F6-0818-4795-892F-DD4EFC4FFB01}" dt="2019-10-17T21:05:12.221" v="1918" actId="478"/>
          <ac:picMkLst>
            <pc:docMk/>
            <pc:sldMk cId="4170623849" sldId="273"/>
            <ac:picMk id="25" creationId="{D1AEF4D9-9DEC-44F9-8F49-7CA208060725}"/>
          </ac:picMkLst>
        </pc:picChg>
        <pc:picChg chg="del">
          <ac:chgData name="Yifan Wang" userId="8093ae60-1597-4c6c-9f30-3e820974298a" providerId="ADAL" clId="{10A464F6-0818-4795-892F-DD4EFC4FFB01}" dt="2019-10-17T21:05:12.721" v="1919" actId="478"/>
          <ac:picMkLst>
            <pc:docMk/>
            <pc:sldMk cId="4170623849" sldId="273"/>
            <ac:picMk id="27" creationId="{02010867-9423-469B-AA4F-4B203AAF98DB}"/>
          </ac:picMkLst>
        </pc:picChg>
      </pc:sldChg>
      <pc:sldChg chg="add del">
        <pc:chgData name="Yifan Wang" userId="8093ae60-1597-4c6c-9f30-3e820974298a" providerId="ADAL" clId="{10A464F6-0818-4795-892F-DD4EFC4FFB01}" dt="2019-10-17T21:04:26.214" v="1910" actId="2696"/>
        <pc:sldMkLst>
          <pc:docMk/>
          <pc:sldMk cId="18786180" sldId="274"/>
        </pc:sldMkLst>
      </pc:sldChg>
      <pc:sldChg chg="addSp delSp modSp add ord setBg">
        <pc:chgData name="Yifan Wang" userId="8093ae60-1597-4c6c-9f30-3e820974298a" providerId="ADAL" clId="{10A464F6-0818-4795-892F-DD4EFC4FFB01}" dt="2019-10-17T22:03:37.770" v="2558" actId="1076"/>
        <pc:sldMkLst>
          <pc:docMk/>
          <pc:sldMk cId="2271087429" sldId="274"/>
        </pc:sldMkLst>
        <pc:spChg chg="add mod">
          <ac:chgData name="Yifan Wang" userId="8093ae60-1597-4c6c-9f30-3e820974298a" providerId="ADAL" clId="{10A464F6-0818-4795-892F-DD4EFC4FFB01}" dt="2019-10-17T22:03:28.985" v="2556" actId="20577"/>
          <ac:spMkLst>
            <pc:docMk/>
            <pc:sldMk cId="2271087429" sldId="274"/>
            <ac:spMk id="9" creationId="{624E7324-A95D-4F0B-A4CD-D3E5AC73CD1C}"/>
          </ac:spMkLst>
        </pc:spChg>
        <pc:spChg chg="add mod">
          <ac:chgData name="Yifan Wang" userId="8093ae60-1597-4c6c-9f30-3e820974298a" providerId="ADAL" clId="{10A464F6-0818-4795-892F-DD4EFC4FFB01}" dt="2019-10-17T21:10:53.954" v="1975" actId="1076"/>
          <ac:spMkLst>
            <pc:docMk/>
            <pc:sldMk cId="2271087429" sldId="274"/>
            <ac:spMk id="10" creationId="{E8BC4FF1-9DD6-409C-9213-C5BEDE6153A9}"/>
          </ac:spMkLst>
        </pc:spChg>
        <pc:spChg chg="del">
          <ac:chgData name="Yifan Wang" userId="8093ae60-1597-4c6c-9f30-3e820974298a" providerId="ADAL" clId="{10A464F6-0818-4795-892F-DD4EFC4FFB01}" dt="2019-10-17T21:06:52.133" v="1940"/>
          <ac:spMkLst>
            <pc:docMk/>
            <pc:sldMk cId="2271087429" sldId="274"/>
            <ac:spMk id="12" creationId="{158B8874-B6BC-4FD9-A164-0AE8C4A8F87B}"/>
          </ac:spMkLst>
        </pc:spChg>
        <pc:spChg chg="del">
          <ac:chgData name="Yifan Wang" userId="8093ae60-1597-4c6c-9f30-3e820974298a" providerId="ADAL" clId="{10A464F6-0818-4795-892F-DD4EFC4FFB01}" dt="2019-10-17T21:07:03.081" v="1946" actId="478"/>
          <ac:spMkLst>
            <pc:docMk/>
            <pc:sldMk cId="2271087429" sldId="274"/>
            <ac:spMk id="13" creationId="{85DB8B94-3478-4AEB-A8E8-6DDD14B105BF}"/>
          </ac:spMkLst>
        </pc:spChg>
        <pc:spChg chg="del mod">
          <ac:chgData name="Yifan Wang" userId="8093ae60-1597-4c6c-9f30-3e820974298a" providerId="ADAL" clId="{10A464F6-0818-4795-892F-DD4EFC4FFB01}" dt="2019-10-17T21:06:58.016" v="1943" actId="478"/>
          <ac:spMkLst>
            <pc:docMk/>
            <pc:sldMk cId="2271087429" sldId="274"/>
            <ac:spMk id="28" creationId="{EF5D307C-A206-4FB0-A26B-C9B30B7FC2CE}"/>
          </ac:spMkLst>
        </pc:spChg>
        <pc:spChg chg="del">
          <ac:chgData name="Yifan Wang" userId="8093ae60-1597-4c6c-9f30-3e820974298a" providerId="ADAL" clId="{10A464F6-0818-4795-892F-DD4EFC4FFB01}" dt="2019-10-17T21:07:01.019" v="1945" actId="478"/>
          <ac:spMkLst>
            <pc:docMk/>
            <pc:sldMk cId="2271087429" sldId="274"/>
            <ac:spMk id="29" creationId="{363EC0C6-34C5-477E-B1E1-EFD44180B4BE}"/>
          </ac:spMkLst>
        </pc:spChg>
        <pc:picChg chg="add mod">
          <ac:chgData name="Yifan Wang" userId="8093ae60-1597-4c6c-9f30-3e820974298a" providerId="ADAL" clId="{10A464F6-0818-4795-892F-DD4EFC4FFB01}" dt="2019-10-17T21:10:57.116" v="1976" actId="1076"/>
          <ac:picMkLst>
            <pc:docMk/>
            <pc:sldMk cId="2271087429" sldId="274"/>
            <ac:picMk id="4" creationId="{B65690E1-56E3-48CC-A531-6889042E6197}"/>
          </ac:picMkLst>
        </pc:picChg>
        <pc:picChg chg="add mod">
          <ac:chgData name="Yifan Wang" userId="8093ae60-1597-4c6c-9f30-3e820974298a" providerId="ADAL" clId="{10A464F6-0818-4795-892F-DD4EFC4FFB01}" dt="2019-10-17T22:03:37.770" v="2558" actId="1076"/>
          <ac:picMkLst>
            <pc:docMk/>
            <pc:sldMk cId="2271087429" sldId="274"/>
            <ac:picMk id="14" creationId="{E6C33941-327F-4F76-A246-779F4190A707}"/>
          </ac:picMkLst>
        </pc:picChg>
        <pc:picChg chg="del">
          <ac:chgData name="Yifan Wang" userId="8093ae60-1597-4c6c-9f30-3e820974298a" providerId="ADAL" clId="{10A464F6-0818-4795-892F-DD4EFC4FFB01}" dt="2019-10-17T21:06:59.242" v="1944" actId="478"/>
          <ac:picMkLst>
            <pc:docMk/>
            <pc:sldMk cId="2271087429" sldId="274"/>
            <ac:picMk id="25" creationId="{D1AEF4D9-9DEC-44F9-8F49-7CA208060725}"/>
          </ac:picMkLst>
        </pc:picChg>
        <pc:picChg chg="del">
          <ac:chgData name="Yifan Wang" userId="8093ae60-1597-4c6c-9f30-3e820974298a" providerId="ADAL" clId="{10A464F6-0818-4795-892F-DD4EFC4FFB01}" dt="2019-10-17T21:06:54.296" v="1941"/>
          <ac:picMkLst>
            <pc:docMk/>
            <pc:sldMk cId="2271087429" sldId="274"/>
            <ac:picMk id="27" creationId="{02010867-9423-469B-AA4F-4B203AAF98DB}"/>
          </ac:picMkLst>
        </pc:picChg>
      </pc:sldChg>
      <pc:sldChg chg="addSp delSp modSp add setBg">
        <pc:chgData name="Yifan Wang" userId="8093ae60-1597-4c6c-9f30-3e820974298a" providerId="ADAL" clId="{10A464F6-0818-4795-892F-DD4EFC4FFB01}" dt="2019-10-18T00:21:58.442" v="2668" actId="1076"/>
        <pc:sldMkLst>
          <pc:docMk/>
          <pc:sldMk cId="3723082276" sldId="275"/>
        </pc:sldMkLst>
        <pc:spChg chg="add mod">
          <ac:chgData name="Yifan Wang" userId="8093ae60-1597-4c6c-9f30-3e820974298a" providerId="ADAL" clId="{10A464F6-0818-4795-892F-DD4EFC4FFB01}" dt="2019-10-18T00:21:58.442" v="2668" actId="1076"/>
          <ac:spMkLst>
            <pc:docMk/>
            <pc:sldMk cId="3723082276" sldId="275"/>
            <ac:spMk id="5" creationId="{439EDA7A-E469-4936-B879-751442F4B42F}"/>
          </ac:spMkLst>
        </pc:spChg>
        <pc:spChg chg="del">
          <ac:chgData name="Yifan Wang" userId="8093ae60-1597-4c6c-9f30-3e820974298a" providerId="ADAL" clId="{10A464F6-0818-4795-892F-DD4EFC4FFB01}" dt="2019-10-17T21:18:00.471" v="2239" actId="478"/>
          <ac:spMkLst>
            <pc:docMk/>
            <pc:sldMk cId="3723082276" sldId="275"/>
            <ac:spMk id="12" creationId="{158B8874-B6BC-4FD9-A164-0AE8C4A8F87B}"/>
          </ac:spMkLst>
        </pc:spChg>
        <pc:spChg chg="mod">
          <ac:chgData name="Yifan Wang" userId="8093ae60-1597-4c6c-9f30-3e820974298a" providerId="ADAL" clId="{10A464F6-0818-4795-892F-DD4EFC4FFB01}" dt="2019-10-18T00:21:41.767" v="2664" actId="1076"/>
          <ac:spMkLst>
            <pc:docMk/>
            <pc:sldMk cId="3723082276" sldId="275"/>
            <ac:spMk id="13" creationId="{85DB8B94-3478-4AEB-A8E8-6DDD14B105BF}"/>
          </ac:spMkLst>
        </pc:spChg>
        <pc:spChg chg="del">
          <ac:chgData name="Yifan Wang" userId="8093ae60-1597-4c6c-9f30-3e820974298a" providerId="ADAL" clId="{10A464F6-0818-4795-892F-DD4EFC4FFB01}" dt="2019-10-17T21:18:03.383" v="2242" actId="478"/>
          <ac:spMkLst>
            <pc:docMk/>
            <pc:sldMk cId="3723082276" sldId="275"/>
            <ac:spMk id="28" creationId="{EF5D307C-A206-4FB0-A26B-C9B30B7FC2CE}"/>
          </ac:spMkLst>
        </pc:spChg>
        <pc:spChg chg="del mod">
          <ac:chgData name="Yifan Wang" userId="8093ae60-1597-4c6c-9f30-3e820974298a" providerId="ADAL" clId="{10A464F6-0818-4795-892F-DD4EFC4FFB01}" dt="2019-10-17T21:18:05.220" v="2243" actId="478"/>
          <ac:spMkLst>
            <pc:docMk/>
            <pc:sldMk cId="3723082276" sldId="275"/>
            <ac:spMk id="29" creationId="{363EC0C6-34C5-477E-B1E1-EFD44180B4BE}"/>
          </ac:spMkLst>
        </pc:spChg>
        <pc:picChg chg="add del mod">
          <ac:chgData name="Yifan Wang" userId="8093ae60-1597-4c6c-9f30-3e820974298a" providerId="ADAL" clId="{10A464F6-0818-4795-892F-DD4EFC4FFB01}" dt="2019-10-17T21:18:21.138" v="2248"/>
          <ac:picMkLst>
            <pc:docMk/>
            <pc:sldMk cId="3723082276" sldId="275"/>
            <ac:picMk id="4" creationId="{84099199-829E-4BCE-849B-5A7CAE9E1307}"/>
          </ac:picMkLst>
        </pc:picChg>
        <pc:picChg chg="add mod">
          <ac:chgData name="Yifan Wang" userId="8093ae60-1597-4c6c-9f30-3e820974298a" providerId="ADAL" clId="{10A464F6-0818-4795-892F-DD4EFC4FFB01}" dt="2019-10-18T00:21:44.735" v="2666" actId="1076"/>
          <ac:picMkLst>
            <pc:docMk/>
            <pc:sldMk cId="3723082276" sldId="275"/>
            <ac:picMk id="6" creationId="{D988BFC9-B876-4518-8EA2-E2F81AA7909C}"/>
          </ac:picMkLst>
        </pc:picChg>
        <pc:picChg chg="del mod">
          <ac:chgData name="Yifan Wang" userId="8093ae60-1597-4c6c-9f30-3e820974298a" providerId="ADAL" clId="{10A464F6-0818-4795-892F-DD4EFC4FFB01}" dt="2019-10-17T21:18:01.882" v="2241" actId="478"/>
          <ac:picMkLst>
            <pc:docMk/>
            <pc:sldMk cId="3723082276" sldId="275"/>
            <ac:picMk id="25" creationId="{D1AEF4D9-9DEC-44F9-8F49-7CA208060725}"/>
          </ac:picMkLst>
        </pc:picChg>
        <pc:picChg chg="del">
          <ac:chgData name="Yifan Wang" userId="8093ae60-1597-4c6c-9f30-3e820974298a" providerId="ADAL" clId="{10A464F6-0818-4795-892F-DD4EFC4FFB01}" dt="2019-10-17T21:18:01.645" v="2240" actId="478"/>
          <ac:picMkLst>
            <pc:docMk/>
            <pc:sldMk cId="3723082276" sldId="275"/>
            <ac:picMk id="27" creationId="{02010867-9423-469B-AA4F-4B203AAF98DB}"/>
          </ac:picMkLst>
        </pc:picChg>
      </pc:sldChg>
      <pc:sldChg chg="addSp delSp modSp add setBg modAnim">
        <pc:chgData name="Yifan Wang" userId="8093ae60-1597-4c6c-9f30-3e820974298a" providerId="ADAL" clId="{10A464F6-0818-4795-892F-DD4EFC4FFB01}" dt="2019-10-18T00:24:56.896" v="2721" actId="1076"/>
        <pc:sldMkLst>
          <pc:docMk/>
          <pc:sldMk cId="170573395" sldId="276"/>
        </pc:sldMkLst>
        <pc:spChg chg="mod">
          <ac:chgData name="Yifan Wang" userId="8093ae60-1597-4c6c-9f30-3e820974298a" providerId="ADAL" clId="{10A464F6-0818-4795-892F-DD4EFC4FFB01}" dt="2019-10-18T00:24:44.363" v="2717" actId="1076"/>
          <ac:spMkLst>
            <pc:docMk/>
            <pc:sldMk cId="170573395" sldId="276"/>
            <ac:spMk id="2" creationId="{3F62D67C-3416-4A7E-B56F-0823A7D61B3E}"/>
          </ac:spMkLst>
        </pc:spChg>
        <pc:spChg chg="del">
          <ac:chgData name="Yifan Wang" userId="8093ae60-1597-4c6c-9f30-3e820974298a" providerId="ADAL" clId="{10A464F6-0818-4795-892F-DD4EFC4FFB01}" dt="2019-10-17T21:25:03.534" v="2536" actId="478"/>
          <ac:spMkLst>
            <pc:docMk/>
            <pc:sldMk cId="170573395" sldId="276"/>
            <ac:spMk id="13" creationId="{85DB8B94-3478-4AEB-A8E8-6DDD14B105BF}"/>
          </ac:spMkLst>
        </pc:spChg>
        <pc:picChg chg="add del mod">
          <ac:chgData name="Yifan Wang" userId="8093ae60-1597-4c6c-9f30-3e820974298a" providerId="ADAL" clId="{10A464F6-0818-4795-892F-DD4EFC4FFB01}" dt="2019-10-17T22:14:31.247" v="2563"/>
          <ac:picMkLst>
            <pc:docMk/>
            <pc:sldMk cId="170573395" sldId="276"/>
            <ac:picMk id="4" creationId="{12F07ED1-46B3-41C6-B54C-CF40E3421B07}"/>
          </ac:picMkLst>
        </pc:picChg>
        <pc:picChg chg="add del mod">
          <ac:chgData name="Yifan Wang" userId="8093ae60-1597-4c6c-9f30-3e820974298a" providerId="ADAL" clId="{10A464F6-0818-4795-892F-DD4EFC4FFB01}" dt="2019-10-17T22:15:50.469" v="2565"/>
          <ac:picMkLst>
            <pc:docMk/>
            <pc:sldMk cId="170573395" sldId="276"/>
            <ac:picMk id="6" creationId="{91F0FA89-2977-4189-8E3E-063AE3119FBB}"/>
          </ac:picMkLst>
        </pc:picChg>
        <pc:picChg chg="del">
          <ac:chgData name="Yifan Wang" userId="8093ae60-1597-4c6c-9f30-3e820974298a" providerId="ADAL" clId="{10A464F6-0818-4795-892F-DD4EFC4FFB01}" dt="2019-10-17T21:25:02.170" v="2535" actId="478"/>
          <ac:picMkLst>
            <pc:docMk/>
            <pc:sldMk cId="170573395" sldId="276"/>
            <ac:picMk id="6" creationId="{D988BFC9-B876-4518-8EA2-E2F81AA7909C}"/>
          </ac:picMkLst>
        </pc:picChg>
        <pc:picChg chg="add mod">
          <ac:chgData name="Yifan Wang" userId="8093ae60-1597-4c6c-9f30-3e820974298a" providerId="ADAL" clId="{10A464F6-0818-4795-892F-DD4EFC4FFB01}" dt="2019-10-18T00:24:56.896" v="2721" actId="1076"/>
          <ac:picMkLst>
            <pc:docMk/>
            <pc:sldMk cId="170573395" sldId="276"/>
            <ac:picMk id="7" creationId="{C22A50B0-C41C-493A-BF36-22CDC1480E53}"/>
          </ac:picMkLst>
        </pc:picChg>
      </pc:sldChg>
      <pc:sldChg chg="modSp add setBg">
        <pc:chgData name="Yifan Wang" userId="8093ae60-1597-4c6c-9f30-3e820974298a" providerId="ADAL" clId="{10A464F6-0818-4795-892F-DD4EFC4FFB01}" dt="2019-10-18T00:18:58.894" v="2649" actId="1076"/>
        <pc:sldMkLst>
          <pc:docMk/>
          <pc:sldMk cId="2966560115" sldId="279"/>
        </pc:sldMkLst>
        <pc:spChg chg="mod">
          <ac:chgData name="Yifan Wang" userId="8093ae60-1597-4c6c-9f30-3e820974298a" providerId="ADAL" clId="{10A464F6-0818-4795-892F-DD4EFC4FFB01}" dt="2019-10-18T00:17:22.291" v="2634" actId="20577"/>
          <ac:spMkLst>
            <pc:docMk/>
            <pc:sldMk cId="2966560115" sldId="279"/>
            <ac:spMk id="12" creationId="{158B8874-B6BC-4FD9-A164-0AE8C4A8F87B}"/>
          </ac:spMkLst>
        </pc:spChg>
        <pc:spChg chg="mod">
          <ac:chgData name="Yifan Wang" userId="8093ae60-1597-4c6c-9f30-3e820974298a" providerId="ADAL" clId="{10A464F6-0818-4795-892F-DD4EFC4FFB01}" dt="2019-10-18T00:18:58.894" v="2649" actId="1076"/>
          <ac:spMkLst>
            <pc:docMk/>
            <pc:sldMk cId="2966560115" sldId="279"/>
            <ac:spMk id="13" creationId="{85DB8B94-3478-4AEB-A8E8-6DDD14B105BF}"/>
          </ac:spMkLst>
        </pc:spChg>
        <pc:spChg chg="mod">
          <ac:chgData name="Yifan Wang" userId="8093ae60-1597-4c6c-9f30-3e820974298a" providerId="ADAL" clId="{10A464F6-0818-4795-892F-DD4EFC4FFB01}" dt="2019-10-18T00:18:51.668" v="2647" actId="1076"/>
          <ac:spMkLst>
            <pc:docMk/>
            <pc:sldMk cId="2966560115" sldId="279"/>
            <ac:spMk id="28" creationId="{EF5D307C-A206-4FB0-A26B-C9B30B7FC2CE}"/>
          </ac:spMkLst>
        </pc:spChg>
        <pc:spChg chg="mod">
          <ac:chgData name="Yifan Wang" userId="8093ae60-1597-4c6c-9f30-3e820974298a" providerId="ADAL" clId="{10A464F6-0818-4795-892F-DD4EFC4FFB01}" dt="2019-10-18T00:18:55.572" v="2648" actId="1076"/>
          <ac:spMkLst>
            <pc:docMk/>
            <pc:sldMk cId="2966560115" sldId="279"/>
            <ac:spMk id="29" creationId="{363EC0C6-34C5-477E-B1E1-EFD44180B4BE}"/>
          </ac:spMkLst>
        </pc:spChg>
        <pc:picChg chg="mod">
          <ac:chgData name="Yifan Wang" userId="8093ae60-1597-4c6c-9f30-3e820974298a" providerId="ADAL" clId="{10A464F6-0818-4795-892F-DD4EFC4FFB01}" dt="2019-10-18T00:18:42.580" v="2646" actId="1076"/>
          <ac:picMkLst>
            <pc:docMk/>
            <pc:sldMk cId="2966560115" sldId="279"/>
            <ac:picMk id="25" creationId="{D1AEF4D9-9DEC-44F9-8F49-7CA208060725}"/>
          </ac:picMkLst>
        </pc:picChg>
        <pc:picChg chg="mod">
          <ac:chgData name="Yifan Wang" userId="8093ae60-1597-4c6c-9f30-3e820974298a" providerId="ADAL" clId="{10A464F6-0818-4795-892F-DD4EFC4FFB01}" dt="2019-10-18T00:18:40.598" v="2645" actId="1076"/>
          <ac:picMkLst>
            <pc:docMk/>
            <pc:sldMk cId="2966560115" sldId="279"/>
            <ac:picMk id="27" creationId="{02010867-9423-469B-AA4F-4B203AAF98DB}"/>
          </ac:picMkLst>
        </pc:picChg>
      </pc:sldChg>
    </pc:docChg>
  </pc:docChgLst>
  <pc:docChgLst>
    <pc:chgData name="Yifan Wang" userId="S::s3672150@student.rmit.edu.au::8093ae60-1597-4c6c-9f30-3e820974298a" providerId="AD" clId="Web-{8BA6D45F-427A-45B0-AC4E-25156E1395D5}"/>
    <pc:docChg chg="addSld delSld modSld">
      <pc:chgData name="Yifan Wang" userId="S::s3672150@student.rmit.edu.au::8093ae60-1597-4c6c-9f30-3e820974298a" providerId="AD" clId="Web-{8BA6D45F-427A-45B0-AC4E-25156E1395D5}" dt="2019-10-17T16:52:51.003" v="6" actId="20577"/>
      <pc:docMkLst>
        <pc:docMk/>
      </pc:docMkLst>
      <pc:sldChg chg="new del">
        <pc:chgData name="Yifan Wang" userId="S::s3672150@student.rmit.edu.au::8093ae60-1597-4c6c-9f30-3e820974298a" providerId="AD" clId="Web-{8BA6D45F-427A-45B0-AC4E-25156E1395D5}" dt="2019-10-17T16:52:25.441" v="2"/>
        <pc:sldMkLst>
          <pc:docMk/>
          <pc:sldMk cId="3901835534" sldId="267"/>
        </pc:sldMkLst>
      </pc:sldChg>
      <pc:sldChg chg="modSp new">
        <pc:chgData name="Yifan Wang" userId="S::s3672150@student.rmit.edu.au::8093ae60-1597-4c6c-9f30-3e820974298a" providerId="AD" clId="Web-{8BA6D45F-427A-45B0-AC4E-25156E1395D5}" dt="2019-10-17T16:52:51.003" v="5" actId="20577"/>
        <pc:sldMkLst>
          <pc:docMk/>
          <pc:sldMk cId="3942604074" sldId="268"/>
        </pc:sldMkLst>
        <pc:spChg chg="mod">
          <ac:chgData name="Yifan Wang" userId="S::s3672150@student.rmit.edu.au::8093ae60-1597-4c6c-9f30-3e820974298a" providerId="AD" clId="Web-{8BA6D45F-427A-45B0-AC4E-25156E1395D5}" dt="2019-10-17T16:52:51.003" v="5" actId="20577"/>
          <ac:spMkLst>
            <pc:docMk/>
            <pc:sldMk cId="3942604074" sldId="268"/>
            <ac:spMk id="2" creationId="{3F62D67C-3416-4A7E-B56F-0823A7D61B3E}"/>
          </ac:spMkLst>
        </pc:spChg>
      </pc:sldChg>
    </pc:docChg>
  </pc:docChgLst>
  <pc:docChgLst>
    <pc:chgData name="Mads Bjorn" userId="S::s3799147@student.rmit.edu.au::328bd59c-665c-4bea-8c95-bcf0ecc15008" providerId="AD" clId="Web-{101D8A9D-1A16-4E0B-A45C-020252A0F6E4}"/>
    <pc:docChg chg="addSld modSld">
      <pc:chgData name="Mads Bjorn" userId="S::s3799147@student.rmit.edu.au::328bd59c-665c-4bea-8c95-bcf0ecc15008" providerId="AD" clId="Web-{101D8A9D-1A16-4E0B-A45C-020252A0F6E4}" dt="2019-10-18T00:21:58.871" v="600" actId="20577"/>
      <pc:docMkLst>
        <pc:docMk/>
      </pc:docMkLst>
      <pc:sldChg chg="addSp delSp modSp mod setBg">
        <pc:chgData name="Mads Bjorn" userId="S::s3799147@student.rmit.edu.au::328bd59c-665c-4bea-8c95-bcf0ecc15008" providerId="AD" clId="Web-{101D8A9D-1A16-4E0B-A45C-020252A0F6E4}" dt="2019-10-18T00:17:22.451" v="521"/>
        <pc:sldMkLst>
          <pc:docMk/>
          <pc:sldMk cId="2514997837" sldId="262"/>
        </pc:sldMkLst>
        <pc:spChg chg="mod">
          <ac:chgData name="Mads Bjorn" userId="S::s3799147@student.rmit.edu.au::328bd59c-665c-4bea-8c95-bcf0ecc15008" providerId="AD" clId="Web-{101D8A9D-1A16-4E0B-A45C-020252A0F6E4}" dt="2019-10-18T00:16:50.154" v="510"/>
          <ac:spMkLst>
            <pc:docMk/>
            <pc:sldMk cId="2514997837" sldId="262"/>
            <ac:spMk id="2" creationId="{EBA628B5-AF5F-4680-A778-12E2C895ADA3}"/>
          </ac:spMkLst>
        </pc:spChg>
        <pc:spChg chg="add del">
          <ac:chgData name="Mads Bjorn" userId="S::s3799147@student.rmit.edu.au::328bd59c-665c-4bea-8c95-bcf0ecc15008" providerId="AD" clId="Web-{101D8A9D-1A16-4E0B-A45C-020252A0F6E4}" dt="2019-10-18T00:16:50.154" v="510"/>
          <ac:spMkLst>
            <pc:docMk/>
            <pc:sldMk cId="2514997837" sldId="262"/>
            <ac:spMk id="8" creationId="{A4AC5506-6312-4701-8D3C-40187889A947}"/>
          </ac:spMkLst>
        </pc:spChg>
        <pc:spChg chg="mod">
          <ac:chgData name="Mads Bjorn" userId="S::s3799147@student.rmit.edu.au::328bd59c-665c-4bea-8c95-bcf0ecc15008" providerId="AD" clId="Web-{101D8A9D-1A16-4E0B-A45C-020252A0F6E4}" dt="2019-10-18T00:16:50.154" v="510"/>
          <ac:spMkLst>
            <pc:docMk/>
            <pc:sldMk cId="2514997837" sldId="262"/>
            <ac:spMk id="9" creationId="{6E1F7A91-EBEA-4656-803B-6FBFA7E6E8E9}"/>
          </ac:spMkLst>
        </pc:spChg>
        <pc:picChg chg="mod">
          <ac:chgData name="Mads Bjorn" userId="S::s3799147@student.rmit.edu.au::328bd59c-665c-4bea-8c95-bcf0ecc15008" providerId="AD" clId="Web-{101D8A9D-1A16-4E0B-A45C-020252A0F6E4}" dt="2019-10-18T00:17:08.576" v="515" actId="1076"/>
          <ac:picMkLst>
            <pc:docMk/>
            <pc:sldMk cId="2514997837" sldId="262"/>
            <ac:picMk id="3" creationId="{45EFB373-2128-4A6D-8F4C-D48846712C2C}"/>
          </ac:picMkLst>
        </pc:picChg>
        <pc:picChg chg="add del mod ord">
          <ac:chgData name="Mads Bjorn" userId="S::s3799147@student.rmit.edu.au::328bd59c-665c-4bea-8c95-bcf0ecc15008" providerId="AD" clId="Web-{101D8A9D-1A16-4E0B-A45C-020252A0F6E4}" dt="2019-10-18T00:17:22.451" v="521"/>
          <ac:picMkLst>
            <pc:docMk/>
            <pc:sldMk cId="2514997837" sldId="262"/>
            <ac:picMk id="4" creationId="{DFE3F24D-80B5-4606-ADCE-27C9D9C55DE1}"/>
          </ac:picMkLst>
        </pc:picChg>
        <pc:picChg chg="add del">
          <ac:chgData name="Mads Bjorn" userId="S::s3799147@student.rmit.edu.au::328bd59c-665c-4bea-8c95-bcf0ecc15008" providerId="AD" clId="Web-{101D8A9D-1A16-4E0B-A45C-020252A0F6E4}" dt="2019-10-18T00:16:50.154" v="510"/>
          <ac:picMkLst>
            <pc:docMk/>
            <pc:sldMk cId="2514997837" sldId="262"/>
            <ac:picMk id="14" creationId="{22901FED-4FC9-4ED5-8123-C98BCD1616BA}"/>
          </ac:picMkLst>
        </pc:picChg>
      </pc:sldChg>
      <pc:sldChg chg="addSp delSp modSp">
        <pc:chgData name="Mads Bjorn" userId="S::s3799147@student.rmit.edu.au::328bd59c-665c-4bea-8c95-bcf0ecc15008" providerId="AD" clId="Web-{101D8A9D-1A16-4E0B-A45C-020252A0F6E4}" dt="2019-10-18T00:14:56.171" v="496"/>
        <pc:sldMkLst>
          <pc:docMk/>
          <pc:sldMk cId="1437283115" sldId="263"/>
        </pc:sldMkLst>
        <pc:spChg chg="del mod">
          <ac:chgData name="Mads Bjorn" userId="S::s3799147@student.rmit.edu.au::328bd59c-665c-4bea-8c95-bcf0ecc15008" providerId="AD" clId="Web-{101D8A9D-1A16-4E0B-A45C-020252A0F6E4}" dt="2019-10-18T00:14:00.249" v="468"/>
          <ac:spMkLst>
            <pc:docMk/>
            <pc:sldMk cId="1437283115" sldId="263"/>
            <ac:spMk id="5" creationId="{FCD033D3-B049-4899-8248-1C1F46F61C29}"/>
          </ac:spMkLst>
        </pc:spChg>
        <pc:graphicFrameChg chg="add mod modGraphic">
          <ac:chgData name="Mads Bjorn" userId="S::s3799147@student.rmit.edu.au::328bd59c-665c-4bea-8c95-bcf0ecc15008" providerId="AD" clId="Web-{101D8A9D-1A16-4E0B-A45C-020252A0F6E4}" dt="2019-10-18T00:14:56.171" v="496"/>
          <ac:graphicFrameMkLst>
            <pc:docMk/>
            <pc:sldMk cId="1437283115" sldId="263"/>
            <ac:graphicFrameMk id="6" creationId="{1A2C5D7E-EF47-4AA3-B0BB-AB4D20D73E45}"/>
          </ac:graphicFrameMkLst>
        </pc:graphicFrameChg>
      </pc:sldChg>
      <pc:sldChg chg="addSp delSp modSp">
        <pc:chgData name="Mads Bjorn" userId="S::s3799147@student.rmit.edu.au::328bd59c-665c-4bea-8c95-bcf0ecc15008" providerId="AD" clId="Web-{101D8A9D-1A16-4E0B-A45C-020252A0F6E4}" dt="2019-10-18T00:15:15.280" v="502"/>
        <pc:sldMkLst>
          <pc:docMk/>
          <pc:sldMk cId="568407224" sldId="264"/>
        </pc:sldMkLst>
        <pc:spChg chg="del">
          <ac:chgData name="Mads Bjorn" userId="S::s3799147@student.rmit.edu.au::328bd59c-665c-4bea-8c95-bcf0ecc15008" providerId="AD" clId="Web-{101D8A9D-1A16-4E0B-A45C-020252A0F6E4}" dt="2019-10-18T00:15:03.155" v="497"/>
          <ac:spMkLst>
            <pc:docMk/>
            <pc:sldMk cId="568407224" sldId="264"/>
            <ac:spMk id="5" creationId="{FCD033D3-B049-4899-8248-1C1F46F61C29}"/>
          </ac:spMkLst>
        </pc:spChg>
        <pc:spChg chg="add del mod">
          <ac:chgData name="Mads Bjorn" userId="S::s3799147@student.rmit.edu.au::328bd59c-665c-4bea-8c95-bcf0ecc15008" providerId="AD" clId="Web-{101D8A9D-1A16-4E0B-A45C-020252A0F6E4}" dt="2019-10-18T00:15:06.702" v="500"/>
          <ac:spMkLst>
            <pc:docMk/>
            <pc:sldMk cId="568407224" sldId="264"/>
            <ac:spMk id="6" creationId="{8D2E5590-6EA8-4A9E-8AED-A9134DEE970D}"/>
          </ac:spMkLst>
        </pc:spChg>
        <pc:graphicFrameChg chg="add">
          <ac:chgData name="Mads Bjorn" userId="S::s3799147@student.rmit.edu.au::328bd59c-665c-4bea-8c95-bcf0ecc15008" providerId="AD" clId="Web-{101D8A9D-1A16-4E0B-A45C-020252A0F6E4}" dt="2019-10-18T00:15:15.280" v="502"/>
          <ac:graphicFrameMkLst>
            <pc:docMk/>
            <pc:sldMk cId="568407224" sldId="264"/>
            <ac:graphicFrameMk id="7" creationId="{5A0D036C-9A46-4B0F-B398-4A7C319FCF68}"/>
          </ac:graphicFrameMkLst>
        </pc:graphicFrameChg>
      </pc:sldChg>
      <pc:sldChg chg="addSp delSp">
        <pc:chgData name="Mads Bjorn" userId="S::s3799147@student.rmit.edu.au::328bd59c-665c-4bea-8c95-bcf0ecc15008" providerId="AD" clId="Web-{101D8A9D-1A16-4E0B-A45C-020252A0F6E4}" dt="2019-10-18T00:15:18.874" v="503"/>
        <pc:sldMkLst>
          <pc:docMk/>
          <pc:sldMk cId="1203852281" sldId="265"/>
        </pc:sldMkLst>
        <pc:spChg chg="del">
          <ac:chgData name="Mads Bjorn" userId="S::s3799147@student.rmit.edu.au::328bd59c-665c-4bea-8c95-bcf0ecc15008" providerId="AD" clId="Web-{101D8A9D-1A16-4E0B-A45C-020252A0F6E4}" dt="2019-10-18T00:15:10.233" v="501"/>
          <ac:spMkLst>
            <pc:docMk/>
            <pc:sldMk cId="1203852281" sldId="265"/>
            <ac:spMk id="5" creationId="{FCD033D3-B049-4899-8248-1C1F46F61C29}"/>
          </ac:spMkLst>
        </pc:spChg>
        <pc:graphicFrameChg chg="add">
          <ac:chgData name="Mads Bjorn" userId="S::s3799147@student.rmit.edu.au::328bd59c-665c-4bea-8c95-bcf0ecc15008" providerId="AD" clId="Web-{101D8A9D-1A16-4E0B-A45C-020252A0F6E4}" dt="2019-10-18T00:15:18.874" v="503"/>
          <ac:graphicFrameMkLst>
            <pc:docMk/>
            <pc:sldMk cId="1203852281" sldId="265"/>
            <ac:graphicFrameMk id="6" creationId="{58175801-6127-4F8E-AC86-23BBF1311C08}"/>
          </ac:graphicFrameMkLst>
        </pc:graphicFrameChg>
      </pc:sldChg>
      <pc:sldChg chg="modSp">
        <pc:chgData name="Mads Bjorn" userId="S::s3799147@student.rmit.edu.au::328bd59c-665c-4bea-8c95-bcf0ecc15008" providerId="AD" clId="Web-{101D8A9D-1A16-4E0B-A45C-020252A0F6E4}" dt="2019-10-18T00:21:58.856" v="599" actId="20577"/>
        <pc:sldMkLst>
          <pc:docMk/>
          <pc:sldMk cId="293152353" sldId="277"/>
        </pc:sldMkLst>
        <pc:spChg chg="mod">
          <ac:chgData name="Mads Bjorn" userId="S::s3799147@student.rmit.edu.au::328bd59c-665c-4bea-8c95-bcf0ecc15008" providerId="AD" clId="Web-{101D8A9D-1A16-4E0B-A45C-020252A0F6E4}" dt="2019-10-18T00:21:58.856" v="599" actId="20577"/>
          <ac:spMkLst>
            <pc:docMk/>
            <pc:sldMk cId="293152353" sldId="277"/>
            <ac:spMk id="7" creationId="{AAAA5F37-E397-4CE4-9DF9-198E2FDA1702}"/>
          </ac:spMkLst>
        </pc:spChg>
      </pc:sldChg>
      <pc:sldChg chg="delSp modSp add replId">
        <pc:chgData name="Mads Bjorn" userId="S::s3799147@student.rmit.edu.au::328bd59c-665c-4bea-8c95-bcf0ecc15008" providerId="AD" clId="Web-{101D8A9D-1A16-4E0B-A45C-020252A0F6E4}" dt="2019-10-18T00:17:58.529" v="523" actId="14100"/>
        <pc:sldMkLst>
          <pc:docMk/>
          <pc:sldMk cId="1520124603" sldId="280"/>
        </pc:sldMkLst>
        <pc:spChg chg="mod">
          <ac:chgData name="Mads Bjorn" userId="S::s3799147@student.rmit.edu.au::328bd59c-665c-4bea-8c95-bcf0ecc15008" providerId="AD" clId="Web-{101D8A9D-1A16-4E0B-A45C-020252A0F6E4}" dt="2019-10-18T00:17:58.529" v="523" actId="14100"/>
          <ac:spMkLst>
            <pc:docMk/>
            <pc:sldMk cId="1520124603" sldId="280"/>
            <ac:spMk id="9" creationId="{6E1F7A91-EBEA-4656-803B-6FBFA7E6E8E9}"/>
          </ac:spMkLst>
        </pc:spChg>
        <pc:picChg chg="del">
          <ac:chgData name="Mads Bjorn" userId="S::s3799147@student.rmit.edu.au::328bd59c-665c-4bea-8c95-bcf0ecc15008" providerId="AD" clId="Web-{101D8A9D-1A16-4E0B-A45C-020252A0F6E4}" dt="2019-10-18T00:17:14.670" v="517"/>
          <ac:picMkLst>
            <pc:docMk/>
            <pc:sldMk cId="1520124603" sldId="280"/>
            <ac:picMk id="3" creationId="{45EFB373-2128-4A6D-8F4C-D48846712C2C}"/>
          </ac:picMkLst>
        </pc:picChg>
        <pc:picChg chg="mod">
          <ac:chgData name="Mads Bjorn" userId="S::s3799147@student.rmit.edu.au::328bd59c-665c-4bea-8c95-bcf0ecc15008" providerId="AD" clId="Web-{101D8A9D-1A16-4E0B-A45C-020252A0F6E4}" dt="2019-10-18T00:17:53.826" v="522" actId="1076"/>
          <ac:picMkLst>
            <pc:docMk/>
            <pc:sldMk cId="1520124603" sldId="280"/>
            <ac:picMk id="4" creationId="{DFE3F24D-80B5-4606-ADCE-27C9D9C55DE1}"/>
          </ac:picMkLst>
        </pc:picChg>
      </pc:sldChg>
    </pc:docChg>
  </pc:docChgLst>
  <pc:docChgLst>
    <pc:chgData name="Yifan Wang" userId="S::s3672150@student.rmit.edu.au::8093ae60-1597-4c6c-9f30-3e820974298a" providerId="AD" clId="Web-{35C45981-272B-4F72-9237-AD420291E3C9}"/>
    <pc:docChg chg="modSld">
      <pc:chgData name="Yifan Wang" userId="S::s3672150@student.rmit.edu.au::8093ae60-1597-4c6c-9f30-3e820974298a" providerId="AD" clId="Web-{35C45981-272B-4F72-9237-AD420291E3C9}" dt="2019-10-18T00:14:49.835" v="8" actId="1076"/>
      <pc:docMkLst>
        <pc:docMk/>
      </pc:docMkLst>
      <pc:sldChg chg="modSp">
        <pc:chgData name="Yifan Wang" userId="S::s3672150@student.rmit.edu.au::8093ae60-1597-4c6c-9f30-3e820974298a" providerId="AD" clId="Web-{35C45981-272B-4F72-9237-AD420291E3C9}" dt="2019-10-18T00:14:49.835" v="8" actId="1076"/>
        <pc:sldMkLst>
          <pc:docMk/>
          <pc:sldMk cId="170573395" sldId="276"/>
        </pc:sldMkLst>
        <pc:spChg chg="mod">
          <ac:chgData name="Yifan Wang" userId="S::s3672150@student.rmit.edu.au::8093ae60-1597-4c6c-9f30-3e820974298a" providerId="AD" clId="Web-{35C45981-272B-4F72-9237-AD420291E3C9}" dt="2019-10-18T00:14:49.835" v="8" actId="1076"/>
          <ac:spMkLst>
            <pc:docMk/>
            <pc:sldMk cId="170573395" sldId="276"/>
            <ac:spMk id="2" creationId="{3F62D67C-3416-4A7E-B56F-0823A7D61B3E}"/>
          </ac:spMkLst>
        </pc:spChg>
        <pc:picChg chg="mod ord">
          <ac:chgData name="Yifan Wang" userId="S::s3672150@student.rmit.edu.au::8093ae60-1597-4c6c-9f30-3e820974298a" providerId="AD" clId="Web-{35C45981-272B-4F72-9237-AD420291E3C9}" dt="2019-10-18T00:14:45.835" v="7" actId="1076"/>
          <ac:picMkLst>
            <pc:docMk/>
            <pc:sldMk cId="170573395" sldId="276"/>
            <ac:picMk id="7" creationId="{C22A50B0-C41C-493A-BF36-22CDC1480E53}"/>
          </ac:picMkLst>
        </pc:picChg>
      </pc:sldChg>
    </pc:docChg>
  </pc:docChgLst>
  <pc:docChgLst>
    <pc:chgData name="Mads Bjorn" userId="S::s3799147@student.rmit.edu.au::328bd59c-665c-4bea-8c95-bcf0ecc15008" providerId="AD" clId="Web-{93CE1001-F529-42BD-94FD-9A47291226B3}"/>
    <pc:docChg chg="addSld modSld sldOrd">
      <pc:chgData name="Mads Bjorn" userId="S::s3799147@student.rmit.edu.au::328bd59c-665c-4bea-8c95-bcf0ecc15008" providerId="AD" clId="Web-{93CE1001-F529-42BD-94FD-9A47291226B3}" dt="2019-10-17T23:21:11.827" v="334" actId="1076"/>
      <pc:docMkLst>
        <pc:docMk/>
      </pc:docMkLst>
      <pc:sldChg chg="addSp delSp modSp addAnim delAnim">
        <pc:chgData name="Mads Bjorn" userId="S::s3799147@student.rmit.edu.au::328bd59c-665c-4bea-8c95-bcf0ecc15008" providerId="AD" clId="Web-{93CE1001-F529-42BD-94FD-9A47291226B3}" dt="2019-10-17T23:21:11.827" v="334" actId="1076"/>
        <pc:sldMkLst>
          <pc:docMk/>
          <pc:sldMk cId="2164892157" sldId="260"/>
        </pc:sldMkLst>
        <pc:spChg chg="mod">
          <ac:chgData name="Mads Bjorn" userId="S::s3799147@student.rmit.edu.au::328bd59c-665c-4bea-8c95-bcf0ecc15008" providerId="AD" clId="Web-{93CE1001-F529-42BD-94FD-9A47291226B3}" dt="2019-10-17T23:13:36.855" v="118" actId="20577"/>
          <ac:spMkLst>
            <pc:docMk/>
            <pc:sldMk cId="2164892157" sldId="260"/>
            <ac:spMk id="2" creationId="{EBA628B5-AF5F-4680-A778-12E2C895ADA3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20:48.030" v="326" actId="20577"/>
          <ac:spMkLst>
            <pc:docMk/>
            <pc:sldMk cId="2164892157" sldId="260"/>
            <ac:spMk id="5" creationId="{CD2799B9-AA0E-4435-9FA6-900784DB2539}"/>
          </ac:spMkLst>
        </pc:spChg>
        <pc:spChg chg="del">
          <ac:chgData name="Mads Bjorn" userId="S::s3799147@student.rmit.edu.au::328bd59c-665c-4bea-8c95-bcf0ecc15008" providerId="AD" clId="Web-{93CE1001-F529-42BD-94FD-9A47291226B3}" dt="2019-10-17T23:13:43.824" v="122"/>
          <ac:spMkLst>
            <pc:docMk/>
            <pc:sldMk cId="2164892157" sldId="260"/>
            <ac:spMk id="5" creationId="{F504584E-1118-4519-AEB5-650D2426C91C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19:12.232" v="281" actId="20577"/>
          <ac:spMkLst>
            <pc:docMk/>
            <pc:sldMk cId="2164892157" sldId="260"/>
            <ac:spMk id="6" creationId="{B725896B-B6A0-4321-B425-B1A1EF2B3744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21:05.889" v="330" actId="20577"/>
          <ac:spMkLst>
            <pc:docMk/>
            <pc:sldMk cId="2164892157" sldId="260"/>
            <ac:spMk id="7" creationId="{084520E0-D54B-46C0-87BC-E5761434A944}"/>
          </ac:spMkLst>
        </pc:spChg>
        <pc:spChg chg="del">
          <ac:chgData name="Mads Bjorn" userId="S::s3799147@student.rmit.edu.au::328bd59c-665c-4bea-8c95-bcf0ecc15008" providerId="AD" clId="Web-{93CE1001-F529-42BD-94FD-9A47291226B3}" dt="2019-10-17T23:13:43.824" v="121"/>
          <ac:spMkLst>
            <pc:docMk/>
            <pc:sldMk cId="2164892157" sldId="260"/>
            <ac:spMk id="7" creationId="{AAAA5F37-E397-4CE4-9DF9-198E2FDA1702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18:34.810" v="266" actId="20577"/>
          <ac:spMkLst>
            <pc:docMk/>
            <pc:sldMk cId="2164892157" sldId="260"/>
            <ac:spMk id="12" creationId="{F91F85C8-AD71-4108-9BF7-51E02CA60A70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21:11.827" v="334" actId="1076"/>
          <ac:spMkLst>
            <pc:docMk/>
            <pc:sldMk cId="2164892157" sldId="260"/>
            <ac:spMk id="13" creationId="{50FD420C-74E5-4F58-AC96-00358D78DEEE}"/>
          </ac:spMkLst>
        </pc:spChg>
        <pc:spChg chg="add mod">
          <ac:chgData name="Mads Bjorn" userId="S::s3799147@student.rmit.edu.au::328bd59c-665c-4bea-8c95-bcf0ecc15008" providerId="AD" clId="Web-{93CE1001-F529-42BD-94FD-9A47291226B3}" dt="2019-10-17T23:19:57.701" v="290" actId="1076"/>
          <ac:spMkLst>
            <pc:docMk/>
            <pc:sldMk cId="2164892157" sldId="260"/>
            <ac:spMk id="15" creationId="{73D63B4B-CF60-4F86-B7F6-DA4DA24834CC}"/>
          </ac:spMkLst>
        </pc:spChg>
        <pc:picChg chg="del">
          <ac:chgData name="Mads Bjorn" userId="S::s3799147@student.rmit.edu.au::328bd59c-665c-4bea-8c95-bcf0ecc15008" providerId="AD" clId="Web-{93CE1001-F529-42BD-94FD-9A47291226B3}" dt="2019-10-17T23:13:44.792" v="123"/>
          <ac:picMkLst>
            <pc:docMk/>
            <pc:sldMk cId="2164892157" sldId="260"/>
            <ac:picMk id="3" creationId="{BB5A9351-830A-4592-9DCD-139745A1C31B}"/>
          </ac:picMkLst>
        </pc:picChg>
        <pc:picChg chg="add mod">
          <ac:chgData name="Mads Bjorn" userId="S::s3799147@student.rmit.edu.au::328bd59c-665c-4bea-8c95-bcf0ecc15008" providerId="AD" clId="Web-{93CE1001-F529-42BD-94FD-9A47291226B3}" dt="2019-10-17T23:17:26.779" v="192" actId="14100"/>
          <ac:picMkLst>
            <pc:docMk/>
            <pc:sldMk cId="2164892157" sldId="260"/>
            <ac:picMk id="4" creationId="{88F7E051-59A3-4BEF-9BE6-09CE0BC8489D}"/>
          </ac:picMkLst>
        </pc:picChg>
        <pc:picChg chg="add mod">
          <ac:chgData name="Mads Bjorn" userId="S::s3799147@student.rmit.edu.au::328bd59c-665c-4bea-8c95-bcf0ecc15008" providerId="AD" clId="Web-{93CE1001-F529-42BD-94FD-9A47291226B3}" dt="2019-10-17T23:19:41.764" v="287" actId="1076"/>
          <ac:picMkLst>
            <pc:docMk/>
            <pc:sldMk cId="2164892157" sldId="260"/>
            <ac:picMk id="11" creationId="{8DCD2F7B-7773-47A7-88F7-510A36A1C827}"/>
          </ac:picMkLst>
        </pc:picChg>
        <pc:picChg chg="add del mod">
          <ac:chgData name="Mads Bjorn" userId="S::s3799147@student.rmit.edu.au::328bd59c-665c-4bea-8c95-bcf0ecc15008" providerId="AD" clId="Web-{93CE1001-F529-42BD-94FD-9A47291226B3}" dt="2019-10-17T23:19:18.467" v="284"/>
          <ac:picMkLst>
            <pc:docMk/>
            <pc:sldMk cId="2164892157" sldId="260"/>
            <ac:picMk id="14" creationId="{63484BEE-E871-4CE5-81BE-901BE4432C42}"/>
          </ac:picMkLst>
        </pc:picChg>
        <pc:picChg chg="add mod">
          <ac:chgData name="Mads Bjorn" userId="S::s3799147@student.rmit.edu.au::328bd59c-665c-4bea-8c95-bcf0ecc15008" providerId="AD" clId="Web-{93CE1001-F529-42BD-94FD-9A47291226B3}" dt="2019-10-17T23:19:54.498" v="289" actId="1076"/>
          <ac:picMkLst>
            <pc:docMk/>
            <pc:sldMk cId="2164892157" sldId="260"/>
            <ac:picMk id="17" creationId="{F3F25933-FAE5-4459-8D2E-63535EC8C0BB}"/>
          </ac:picMkLst>
        </pc:picChg>
      </pc:sldChg>
      <pc:sldChg chg="ord">
        <pc:chgData name="Mads Bjorn" userId="S::s3799147@student.rmit.edu.au::328bd59c-665c-4bea-8c95-bcf0ecc15008" providerId="AD" clId="Web-{93CE1001-F529-42BD-94FD-9A47291226B3}" dt="2019-10-17T23:10:39.775" v="0"/>
        <pc:sldMkLst>
          <pc:docMk/>
          <pc:sldMk cId="4215460246" sldId="266"/>
        </pc:sldMkLst>
      </pc:sldChg>
      <pc:sldChg chg="addSp delSp modSp add replId">
        <pc:chgData name="Mads Bjorn" userId="S::s3799147@student.rmit.edu.au::328bd59c-665c-4bea-8c95-bcf0ecc15008" providerId="AD" clId="Web-{93CE1001-F529-42BD-94FD-9A47291226B3}" dt="2019-10-17T23:12:25.183" v="55" actId="20577"/>
        <pc:sldMkLst>
          <pc:docMk/>
          <pc:sldMk cId="293152353" sldId="277"/>
        </pc:sldMkLst>
        <pc:spChg chg="mod">
          <ac:chgData name="Mads Bjorn" userId="S::s3799147@student.rmit.edu.au::328bd59c-665c-4bea-8c95-bcf0ecc15008" providerId="AD" clId="Web-{93CE1001-F529-42BD-94FD-9A47291226B3}" dt="2019-10-17T23:12:25.183" v="55" actId="20577"/>
          <ac:spMkLst>
            <pc:docMk/>
            <pc:sldMk cId="293152353" sldId="277"/>
            <ac:spMk id="2" creationId="{EBA628B5-AF5F-4680-A778-12E2C895ADA3}"/>
          </ac:spMkLst>
        </pc:spChg>
        <pc:picChg chg="add del">
          <ac:chgData name="Mads Bjorn" userId="S::s3799147@student.rmit.edu.au::328bd59c-665c-4bea-8c95-bcf0ecc15008" providerId="AD" clId="Web-{93CE1001-F529-42BD-94FD-9A47291226B3}" dt="2019-10-17T23:12:23.667" v="29"/>
          <ac:picMkLst>
            <pc:docMk/>
            <pc:sldMk cId="293152353" sldId="277"/>
            <ac:picMk id="3" creationId="{BB5A9351-830A-4592-9DCD-139745A1C31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p4>
</file>

<file path=ppt/media/media4.mp4>
</file>

<file path=ppt/media/media5.mp4>
</file>

<file path=ppt/media/media6.mov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A9E1E6-965E-4B21-88EE-3C46F3B894F9}" type="datetimeFigureOut">
              <a:rPr lang="en-AU" smtClean="0"/>
              <a:t>17/10/2019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8A6A8-44D9-422A-A337-3B91B6946A3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0421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8A6A8-44D9-422A-A337-3B91B6946A35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102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E5A4-2F9E-2E42-B45D-BB26AFCEE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ACEC34-646C-D24D-88EF-BACC1B8A7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D67E1-EB47-264E-81F3-6BD6012C4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18105-F530-2846-BFAF-6B41970DD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76489-5560-E348-BF86-71E2BEE80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89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3309-F726-AE41-A323-F5303AF6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0E5B25-C60B-C244-982E-928802F4F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489C4-1A83-9C47-8D3F-20B43F017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00CE3-C941-114B-B002-869D6905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A7824-495E-1B43-9143-E98BB445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3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698B36-F7AB-2F4B-9616-3C7B6B87A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0E27D-75E5-5A45-9856-2A5CB26A3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99EFC-B260-4240-9F33-BE613966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C07E7-23A9-7B4C-BDDD-C370102C2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75D8E-DCA4-8B4C-B6D5-736DB72C0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63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5483E-906D-6741-9FBA-8F323F215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12644-0200-BF4A-B5C7-93F7C0E3B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DDAF9-6F60-FF46-8034-62EEBA15A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7DEE5-9459-F548-A130-9C93B05DA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4B75D-AA11-284F-BEFC-16D6C72A2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51AB9-58A1-2948-BA16-9617EECD8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7B17D-B66A-104F-A15B-23526C076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B852-9E83-5645-A3D0-8731563A0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57442-A904-F849-9573-25ACBF917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3D601-8C81-4144-A791-BB74CFC2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7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53F2-C809-0547-90B5-F37ABCCB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FAFE0-FCC8-BE4C-A191-C16499CAC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A8855-FBDC-4943-B260-87CCB5F13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293F2-8DC7-7443-96AE-498AE631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CB470-C7AD-E240-BE31-A14AFE1E1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D9C2E-0431-4641-B68F-CCFFB9672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44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9A95E-9F11-0249-9C66-6D3589643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F67C0-254F-3A48-A521-7C2A90D31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87711-6175-A84B-A321-5009EB93A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32ADD-B927-7B45-AC70-3D4ED43501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8FDC08-49EC-B04C-8D8F-310655D157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FBDB9F-FA29-7E48-B9B4-5BE8B51DD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12A18C-A47F-DB48-8474-F1295E55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822C-1935-EB4A-B55D-BEFDA1739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64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3CEE6-8C20-8140-8ED6-BFD240A59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55FF69-E5CA-B845-B81E-26958F3DA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EF933-8F2F-CF42-9342-23B83DDC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E0A1E-80B2-5F41-89F7-CBCB6562E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80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4F318-76B1-8544-929E-92895A728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5496F3-DBE5-2949-B6E7-178E80A5A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E1398-C988-F748-9D42-18EDBAD83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9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31AC7-0FAE-CE4A-8C53-5CB52742C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BCDE0-D5E3-CC4D-A30D-78E5C6289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39688-893D-3748-A89E-E2AA88D16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14F61-143C-1C47-992D-A4D53432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99FE7-05C6-E149-A735-20AA67BD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59903-0EAF-144D-B6C6-9FAB7E670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54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C83D4-22BD-1846-AC2B-66BAF3C9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D9A418-101E-B04D-A15A-23B9D3884C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584D6-79FB-7E47-BA65-36EA1BCF8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31894-C584-1642-873A-7C0143DC9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35148-E892-F84A-9A29-92CD2A05F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6A1C3-A4B6-094A-AAC4-733A490B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7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6BA07-DFFE-3749-A4BA-2597AC871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8D2C3B-A12A-014A-9520-40FE6F1E2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1CFE6-8856-E04A-B97F-1A8B85C6F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76E2E-9D17-0243-889D-0191555DFD84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89A10-259C-664F-AB1C-2A1F73140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9D573-B1D1-BD43-BCA4-869623073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51EDF-98C2-6E4E-8C01-DA92C0356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18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microsoft.com/office/2007/relationships/media" Target="../media/media6.mov"/><Relationship Id="rId7" Type="http://schemas.openxmlformats.org/officeDocument/2006/relationships/image" Target="../media/image1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ov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B17FF-9E87-ED49-85C4-9E9877678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154272" y="1050221"/>
            <a:ext cx="9144000" cy="2387600"/>
          </a:xfrm>
        </p:spPr>
        <p:txBody>
          <a:bodyPr/>
          <a:lstStyle/>
          <a:p>
            <a:r>
              <a:rPr lang="en-US">
                <a:cs typeface="Calibri Light"/>
              </a:rPr>
              <a:t>FARM NINJA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B5F7F-237A-554E-A29C-CC072F3683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217396" y="3435209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ea typeface="+mn-lt"/>
                <a:cs typeface="+mn-lt"/>
              </a:rPr>
              <a:t>Haixiao</a:t>
            </a:r>
            <a:r>
              <a:rPr lang="en-US">
                <a:ea typeface="+mn-lt"/>
                <a:cs typeface="+mn-lt"/>
              </a:rPr>
              <a:t> Dai, Yifan Wang and Mads Bjørn</a:t>
            </a:r>
            <a:endParaRPr lang="da-DK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203F3FEE-9A8C-4E9C-982B-7596EBAF13B6}"/>
              </a:ext>
            </a:extLst>
          </p:cNvPr>
          <p:cNvSpPr txBox="1"/>
          <p:nvPr/>
        </p:nvSpPr>
        <p:spPr>
          <a:xfrm>
            <a:off x="11713157" y="-902"/>
            <a:ext cx="9757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/>
              <a:t>1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00E96E3A-1DB8-46E1-ADF9-11670208AA2D}"/>
              </a:ext>
            </a:extLst>
          </p:cNvPr>
          <p:cNvSpPr txBox="1"/>
          <p:nvPr/>
        </p:nvSpPr>
        <p:spPr>
          <a:xfrm>
            <a:off x="2641300" y="4048068"/>
            <a:ext cx="10117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/>
              <a:t>Group 5</a:t>
            </a:r>
          </a:p>
        </p:txBody>
      </p:sp>
      <p:pic>
        <p:nvPicPr>
          <p:cNvPr id="6" name="Billede 6" descr="Et billede, der indeholder græs, himmel&#10;&#10;Beskrivelse, der er oprettet med meget høj tiltro">
            <a:extLst>
              <a:ext uri="{FF2B5EF4-FFF2-40B4-BE49-F238E27FC236}">
                <a16:creationId xmlns:a16="http://schemas.microsoft.com/office/drawing/2014/main" id="{2BAE3EDC-9F60-44B0-9785-F3478292F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10" y="713416"/>
            <a:ext cx="5259828" cy="52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22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9F478-C225-6840-B913-C242CE3AB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42" y="3881914"/>
            <a:ext cx="4235823" cy="2250889"/>
          </a:xfrm>
        </p:spPr>
        <p:txBody>
          <a:bodyPr>
            <a:normAutofit/>
          </a:bodyPr>
          <a:lstStyle/>
          <a:p>
            <a:r>
              <a:rPr lang="en-US" sz="1800"/>
              <a:t>Grass health</a:t>
            </a:r>
          </a:p>
          <a:p>
            <a:r>
              <a:rPr lang="en-US" sz="1800"/>
              <a:t>Wolf distance</a:t>
            </a:r>
          </a:p>
          <a:p>
            <a:r>
              <a:rPr lang="en-US" sz="1800"/>
              <a:t>Nearest sheep distance</a:t>
            </a:r>
          </a:p>
          <a:p>
            <a:r>
              <a:rPr lang="en-US" sz="1800"/>
              <a:t>Sheep position (inside, outside, middle)</a:t>
            </a:r>
          </a:p>
          <a:p>
            <a:r>
              <a:rPr lang="en-US" sz="1800"/>
              <a:t>Boss position (inside, outside)</a:t>
            </a:r>
          </a:p>
          <a:p>
            <a:r>
              <a:rPr lang="en-US" sz="1800"/>
              <a:t>Fence status (up, down)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7A796F-A075-2149-A3C9-E13C0FA8A836}"/>
              </a:ext>
            </a:extLst>
          </p:cNvPr>
          <p:cNvSpPr txBox="1"/>
          <p:nvPr/>
        </p:nvSpPr>
        <p:spPr>
          <a:xfrm>
            <a:off x="493059" y="365125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Workflow: observe (collect data) </a:t>
            </a:r>
            <a:r>
              <a:rPr lang="en-US">
                <a:sym typeface="Wingdings" pitchFamily="2" charset="2"/>
              </a:rPr>
              <a:t></a:t>
            </a:r>
            <a:r>
              <a:rPr lang="en-US"/>
              <a:t> pre-clean data </a:t>
            </a:r>
            <a:r>
              <a:rPr lang="en-US">
                <a:sym typeface="Wingdings" pitchFamily="2" charset="2"/>
              </a:rPr>
              <a:t> generate tree  prune the tree  implement to the game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73B810-6C35-BE4F-99FA-8F179D0C67C5}"/>
              </a:ext>
            </a:extLst>
          </p:cNvPr>
          <p:cNvSpPr txBox="1"/>
          <p:nvPr/>
        </p:nvSpPr>
        <p:spPr>
          <a:xfrm>
            <a:off x="366142" y="3373473"/>
            <a:ext cx="33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Data collected: </a:t>
            </a:r>
          </a:p>
        </p:txBody>
      </p:sp>
      <p:pic>
        <p:nvPicPr>
          <p:cNvPr id="9" name="Online Media 8" descr="GAIT Ass2.mp4">
            <a:hlinkClick r:id="" action="ppaction://media"/>
            <a:extLst>
              <a:ext uri="{FF2B5EF4-FFF2-40B4-BE49-F238E27FC236}">
                <a16:creationId xmlns:a16="http://schemas.microsoft.com/office/drawing/2014/main" id="{62E91A0E-B988-AF47-BEB9-5FA8F4452B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37414" y="802900"/>
            <a:ext cx="5298141" cy="2980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6676B-5891-A343-AB75-82ACC005C8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059" y="1047019"/>
            <a:ext cx="1008363" cy="10083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2254FA-7A4E-8A44-828D-9CCEED878A3B}"/>
              </a:ext>
            </a:extLst>
          </p:cNvPr>
          <p:cNvSpPr txBox="1"/>
          <p:nvPr/>
        </p:nvSpPr>
        <p:spPr>
          <a:xfrm>
            <a:off x="306960" y="2478838"/>
            <a:ext cx="438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WEKA: </a:t>
            </a:r>
            <a:r>
              <a:rPr lang="en-AU"/>
              <a:t>Machine Learning Software in Java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AEBCFA-D8C6-7141-A524-081185DE3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81794" y="1156405"/>
            <a:ext cx="2464540" cy="739362"/>
          </a:xfrm>
          <a:prstGeom prst="rect">
            <a:avLst/>
          </a:prstGeom>
          <a:solidFill>
            <a:srgbClr val="C00000"/>
          </a:solidFill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4D1D68-CDEC-7C40-96B9-1EC078B75F5F}"/>
              </a:ext>
            </a:extLst>
          </p:cNvPr>
          <p:cNvSpPr txBox="1"/>
          <p:nvPr/>
        </p:nvSpPr>
        <p:spPr>
          <a:xfrm>
            <a:off x="306960" y="2846362"/>
            <a:ext cx="33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Algorithm: J48, a subset of C4.5 </a:t>
            </a:r>
          </a:p>
        </p:txBody>
      </p:sp>
      <p:pic>
        <p:nvPicPr>
          <p:cNvPr id="5" name="Online Media 4" descr="decision 2">
            <a:hlinkClick r:id="" action="ppaction://media"/>
            <a:extLst>
              <a:ext uri="{FF2B5EF4-FFF2-40B4-BE49-F238E27FC236}">
                <a16:creationId xmlns:a16="http://schemas.microsoft.com/office/drawing/2014/main" id="{96186C34-18DF-2845-8D34-B8F0D9C5EC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37414" y="3881914"/>
            <a:ext cx="5298141" cy="288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1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98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6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E18-B74C-0443-8DC8-D39843F3F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211229"/>
            <a:ext cx="7701180" cy="645935"/>
          </a:xfrm>
        </p:spPr>
        <p:txBody>
          <a:bodyPr>
            <a:normAutofit fontScale="90000"/>
          </a:bodyPr>
          <a:lstStyle/>
          <a:p>
            <a:r>
              <a:rPr lang="en-US"/>
              <a:t>Challenges and problem solving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26CD896D-BF48-B244-AE88-E894F0A55F5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761" y="857164"/>
            <a:ext cx="6812827" cy="4733219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7A62CDE-1235-7D46-90BA-FCCDA0A7C9A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055556" y="1130123"/>
            <a:ext cx="4811906" cy="45977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EA9392-371B-5B4B-A424-14E8CEC90DCE}"/>
              </a:ext>
            </a:extLst>
          </p:cNvPr>
          <p:cNvSpPr txBox="1"/>
          <p:nvPr/>
        </p:nvSpPr>
        <p:spPr>
          <a:xfrm>
            <a:off x="98761" y="5859749"/>
            <a:ext cx="10343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1. Tree was too big. Solution: Increase “</a:t>
            </a:r>
            <a:r>
              <a:rPr lang="en-US" err="1"/>
              <a:t>minNumObj</a:t>
            </a:r>
            <a:r>
              <a:rPr lang="en-US"/>
              <a:t>” to prune the tree</a:t>
            </a:r>
          </a:p>
          <a:p>
            <a:r>
              <a:rPr lang="en-US"/>
              <a:t>2. “</a:t>
            </a:r>
            <a:r>
              <a:rPr lang="en-US" err="1"/>
              <a:t>bossposition</a:t>
            </a:r>
            <a:r>
              <a:rPr lang="en-US"/>
              <a:t>” is missing after pruning the tree. Solution: combine two trees in one tree</a:t>
            </a:r>
          </a:p>
        </p:txBody>
      </p:sp>
    </p:spTree>
    <p:extLst>
      <p:ext uri="{BB962C8B-B14F-4D97-AF65-F5344CB8AC3E}">
        <p14:creationId xmlns:p14="http://schemas.microsoft.com/office/powerpoint/2010/main" val="1743274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90" y="554149"/>
            <a:ext cx="2987540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4E7324-A95D-4F0B-A4CD-D3E5AC73CD1C}"/>
              </a:ext>
            </a:extLst>
          </p:cNvPr>
          <p:cNvSpPr txBox="1"/>
          <p:nvPr/>
        </p:nvSpPr>
        <p:spPr>
          <a:xfrm>
            <a:off x="8341695" y="698259"/>
            <a:ext cx="2295963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/>
              <a:t>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20 Random Walking Sheep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1 Patrol Farmer</a:t>
            </a:r>
          </a:p>
          <a:p>
            <a:endParaRPr lang="en-AU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2 Fences as obstacles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4 Fences Wall around</a:t>
            </a:r>
          </a:p>
          <a:p>
            <a:endParaRPr lang="en-AU" sz="28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BC4FF1-9DD6-409C-9213-C5BEDE6153A9}"/>
              </a:ext>
            </a:extLst>
          </p:cNvPr>
          <p:cNvSpPr txBox="1"/>
          <p:nvPr/>
        </p:nvSpPr>
        <p:spPr>
          <a:xfrm>
            <a:off x="4193981" y="698259"/>
            <a:ext cx="229596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/>
              <a:t>Aim</a:t>
            </a:r>
            <a:endParaRPr lang="en-AU" b="1"/>
          </a:p>
          <a:p>
            <a:endParaRPr lang="en-AU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To eat as many sheep as possible</a:t>
            </a:r>
          </a:p>
        </p:txBody>
      </p:sp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B65690E1-56E3-48CC-A531-6889042E6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924" y="2313501"/>
            <a:ext cx="3969092" cy="4027893"/>
          </a:xfrm>
          <a:prstGeom prst="rect">
            <a:avLst/>
          </a:prstGeom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E6C33941-327F-4F76-A246-779F4190A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695" y="5092924"/>
            <a:ext cx="3462416" cy="96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87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90" y="554149"/>
            <a:ext cx="2987540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DB8B94-3478-4AEB-A8E8-6DDD14B105BF}"/>
              </a:ext>
            </a:extLst>
          </p:cNvPr>
          <p:cNvSpPr txBox="1"/>
          <p:nvPr/>
        </p:nvSpPr>
        <p:spPr>
          <a:xfrm>
            <a:off x="4250055" y="6055111"/>
            <a:ext cx="237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/>
              <a:t> </a:t>
            </a:r>
            <a:endParaRPr lang="zh-CN" altLang="en-US"/>
          </a:p>
          <a:p>
            <a:endParaRPr lang="en-AU"/>
          </a:p>
        </p:txBody>
      </p:sp>
      <p:pic>
        <p:nvPicPr>
          <p:cNvPr id="9" name="Picture 8" descr="A picture containing circuit&#10;&#10;Description automatically generated">
            <a:extLst>
              <a:ext uri="{FF2B5EF4-FFF2-40B4-BE49-F238E27FC236}">
                <a16:creationId xmlns:a16="http://schemas.microsoft.com/office/drawing/2014/main" id="{BAE6BD10-F8A2-42DB-8F27-DA297A60D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426" y="156558"/>
            <a:ext cx="3883309" cy="38776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F790A0-5E23-4E9B-BD09-F9B17FD2D6B8}"/>
              </a:ext>
            </a:extLst>
          </p:cNvPr>
          <p:cNvSpPr txBox="1"/>
          <p:nvPr/>
        </p:nvSpPr>
        <p:spPr>
          <a:xfrm>
            <a:off x="8066247" y="310124"/>
            <a:ext cx="355533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/>
              <a:t>Observation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i="1"/>
              <a:t>Black ray</a:t>
            </a:r>
            <a:r>
              <a:rPr lang="en-AU"/>
              <a:t>: </a:t>
            </a:r>
          </a:p>
          <a:p>
            <a:r>
              <a:rPr lang="en-AU"/>
              <a:t>      to detect the environment</a:t>
            </a:r>
          </a:p>
          <a:p>
            <a:r>
              <a:rPr lang="en-AU"/>
              <a:t>      and collect observation data</a:t>
            </a:r>
          </a:p>
          <a:p>
            <a:r>
              <a:rPr lang="en-AU"/>
              <a:t>       (</a:t>
            </a:r>
            <a:r>
              <a:rPr lang="en-AU" b="1"/>
              <a:t>the distance from wolf to </a:t>
            </a:r>
          </a:p>
          <a:p>
            <a:r>
              <a:rPr lang="en-AU" b="1"/>
              <a:t>	ray hit point position</a:t>
            </a:r>
            <a:r>
              <a:rPr lang="en-AU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i="1"/>
              <a:t>Tag:</a:t>
            </a:r>
          </a:p>
          <a:p>
            <a:r>
              <a:rPr lang="en-AU"/>
              <a:t>      using tag to mark ray-hit</a:t>
            </a:r>
          </a:p>
          <a:p>
            <a:r>
              <a:rPr lang="en-AU"/>
              <a:t>      </a:t>
            </a:r>
            <a:r>
              <a:rPr lang="en-AU" err="1"/>
              <a:t>gameobject</a:t>
            </a:r>
            <a:r>
              <a:rPr lang="en-AU"/>
              <a:t> (sheep, boss, fence)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7E754C-59B9-466A-9E4F-E6936C94D93E}"/>
              </a:ext>
            </a:extLst>
          </p:cNvPr>
          <p:cNvSpPr txBox="1"/>
          <p:nvPr/>
        </p:nvSpPr>
        <p:spPr>
          <a:xfrm>
            <a:off x="8066247" y="3090260"/>
            <a:ext cx="3825534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/>
              <a:t>Reward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i="1"/>
              <a:t>Eat a sheep</a:t>
            </a:r>
            <a:r>
              <a:rPr lang="en-AU"/>
              <a:t>:    </a:t>
            </a:r>
            <a:r>
              <a:rPr lang="en-AU" b="1" err="1"/>
              <a:t>AddReward</a:t>
            </a:r>
            <a:r>
              <a:rPr lang="en-AU" b="1"/>
              <a:t>(1f);</a:t>
            </a:r>
            <a:endParaRPr lang="en-AU"/>
          </a:p>
          <a:p>
            <a:r>
              <a:rPr lang="en-AU"/>
              <a:t>     </a:t>
            </a:r>
            <a:r>
              <a:rPr lang="en-AU" i="1"/>
              <a:t>Green ray:</a:t>
            </a:r>
          </a:p>
          <a:p>
            <a:r>
              <a:rPr lang="en-AU"/>
              <a:t>     when hit sheep      </a:t>
            </a:r>
          </a:p>
          <a:p>
            <a:endParaRPr lang="en-AU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i="1"/>
              <a:t>Wolf die:   </a:t>
            </a:r>
            <a:r>
              <a:rPr lang="en-AU" b="1" err="1"/>
              <a:t>SetReward</a:t>
            </a:r>
            <a:r>
              <a:rPr lang="en-AU" b="1"/>
              <a:t>(-1f);  Done();</a:t>
            </a:r>
            <a:endParaRPr lang="en-AU" i="1"/>
          </a:p>
          <a:p>
            <a:r>
              <a:rPr lang="en-AU"/>
              <a:t>    </a:t>
            </a:r>
            <a:r>
              <a:rPr lang="en-AU" i="1"/>
              <a:t>  1. Red ray:</a:t>
            </a:r>
          </a:p>
          <a:p>
            <a:r>
              <a:rPr lang="en-AU"/>
              <a:t>      when hit wolf </a:t>
            </a:r>
            <a:r>
              <a:rPr lang="en-AU" b="1"/>
              <a:t>  </a:t>
            </a:r>
          </a:p>
          <a:p>
            <a:r>
              <a:rPr lang="en-AU" i="1"/>
              <a:t>      2. Collision</a:t>
            </a:r>
          </a:p>
          <a:p>
            <a:r>
              <a:rPr lang="en-AU"/>
              <a:t>      when wolf collision with fence wall </a:t>
            </a:r>
          </a:p>
          <a:p>
            <a:r>
              <a:rPr lang="en-AU"/>
              <a:t>      or obstacle fences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EEB57B-12E7-41D1-8569-4B42837397B3}"/>
              </a:ext>
            </a:extLst>
          </p:cNvPr>
          <p:cNvSpPr txBox="1"/>
          <p:nvPr/>
        </p:nvSpPr>
        <p:spPr>
          <a:xfrm>
            <a:off x="4027642" y="4398311"/>
            <a:ext cx="243829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/>
              <a:t>Two Agent 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Walking front/back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Rotate left/right</a:t>
            </a:r>
          </a:p>
          <a:p>
            <a:r>
              <a:rPr lang="en-AU"/>
              <a:t> 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8E648A-AFE8-45B8-A161-6AE1EC92CCF5}"/>
              </a:ext>
            </a:extLst>
          </p:cNvPr>
          <p:cNvSpPr txBox="1"/>
          <p:nvPr/>
        </p:nvSpPr>
        <p:spPr>
          <a:xfrm>
            <a:off x="4027642" y="5565338"/>
            <a:ext cx="35121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/>
              <a:t>Agent Reset(</a:t>
            </a:r>
            <a:r>
              <a:rPr lang="en-AU" sz="1600" b="1"/>
              <a:t>when call Done()</a:t>
            </a:r>
            <a:r>
              <a:rPr lang="en-AU" sz="2400" b="1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zh-CN"/>
              <a:t>Reset wolf position and rotation </a:t>
            </a:r>
          </a:p>
          <a:p>
            <a:r>
              <a:rPr lang="en-AU"/>
              <a:t>      randomly    </a:t>
            </a:r>
          </a:p>
        </p:txBody>
      </p:sp>
    </p:spTree>
    <p:extLst>
      <p:ext uri="{BB962C8B-B14F-4D97-AF65-F5344CB8AC3E}">
        <p14:creationId xmlns:p14="http://schemas.microsoft.com/office/powerpoint/2010/main" val="4170623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89" y="554149"/>
            <a:ext cx="2968367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B8874-B6BC-4FD9-A164-0AE8C4A8F87B}"/>
              </a:ext>
            </a:extLst>
          </p:cNvPr>
          <p:cNvSpPr txBox="1"/>
          <p:nvPr/>
        </p:nvSpPr>
        <p:spPr>
          <a:xfrm>
            <a:off x="4070945" y="921795"/>
            <a:ext cx="70252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/>
              <a:t>Training with Proximal Policy Optimization(PPO)</a:t>
            </a:r>
          </a:p>
          <a:p>
            <a:endParaRPr lang="en-AU" sz="2400" b="1"/>
          </a:p>
          <a:p>
            <a:endParaRPr lang="en-AU" sz="2400" b="1"/>
          </a:p>
          <a:p>
            <a:endParaRPr lang="en-AU" sz="2400" b="1"/>
          </a:p>
          <a:p>
            <a:r>
              <a:rPr lang="en-AU" sz="2400" b="1" err="1"/>
              <a:t>Batch_size</a:t>
            </a:r>
            <a:r>
              <a:rPr lang="en-AU" sz="2400"/>
              <a:t>:    number of experiences used for one iteration of a gradient descent update</a:t>
            </a:r>
          </a:p>
          <a:p>
            <a:endParaRPr lang="en-AU" sz="2400"/>
          </a:p>
          <a:p>
            <a:r>
              <a:rPr lang="en-AU" sz="2400" b="1" err="1"/>
              <a:t>Buffer_size</a:t>
            </a:r>
            <a:r>
              <a:rPr lang="en-AU" sz="2400"/>
              <a:t>:   how many experiences should be collected before updating model</a:t>
            </a:r>
          </a:p>
          <a:p>
            <a:endParaRPr lang="en-AU" sz="2400"/>
          </a:p>
          <a:p>
            <a:endParaRPr lang="en-AU" sz="2400"/>
          </a:p>
          <a:p>
            <a:endParaRPr lang="en-AU" sz="2400"/>
          </a:p>
          <a:p>
            <a:r>
              <a:rPr lang="en-AU" sz="2400">
                <a:solidFill>
                  <a:srgbClr val="FF0000"/>
                </a:solidFill>
              </a:rPr>
              <a:t>Hard to determine perfect size.</a:t>
            </a:r>
          </a:p>
        </p:txBody>
      </p:sp>
    </p:spTree>
    <p:extLst>
      <p:ext uri="{BB962C8B-B14F-4D97-AF65-F5344CB8AC3E}">
        <p14:creationId xmlns:p14="http://schemas.microsoft.com/office/powerpoint/2010/main" val="65160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89" y="554149"/>
            <a:ext cx="2968367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B8874-B6BC-4FD9-A164-0AE8C4A8F87B}"/>
              </a:ext>
            </a:extLst>
          </p:cNvPr>
          <p:cNvSpPr txBox="1"/>
          <p:nvPr/>
        </p:nvSpPr>
        <p:spPr>
          <a:xfrm>
            <a:off x="4250055" y="156558"/>
            <a:ext cx="7025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/>
              <a:t>Training with Proximal Policy Optimization(PPO)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DB8B94-3478-4AEB-A8E8-6DDD14B105BF}"/>
              </a:ext>
            </a:extLst>
          </p:cNvPr>
          <p:cNvSpPr txBox="1"/>
          <p:nvPr/>
        </p:nvSpPr>
        <p:spPr>
          <a:xfrm>
            <a:off x="4536631" y="5611530"/>
            <a:ext cx="63748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/>
              <a:t>The smaller buffer size - faster training updates but less stable.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zh-CN"/>
              <a:t>The larger buffer size - </a:t>
            </a:r>
            <a:r>
              <a:rPr lang="en-AU"/>
              <a:t>more stable training updates.</a:t>
            </a:r>
            <a:endParaRPr lang="zh-CN" altLang="en-US"/>
          </a:p>
          <a:p>
            <a:endParaRPr lang="en-AU"/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AEF4D9-9DEC-44F9-8F49-7CA208060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680" y="1169269"/>
            <a:ext cx="4278777" cy="3592857"/>
          </a:xfrm>
          <a:prstGeom prst="rect">
            <a:avLst/>
          </a:prstGeom>
        </p:spPr>
      </p:pic>
      <p:pic>
        <p:nvPicPr>
          <p:cNvPr id="27" name="Picture 2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2010867-9423-469B-AA4F-4B203AAF9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0278" y="1246470"/>
            <a:ext cx="3774179" cy="359285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F5D307C-A206-4FB0-A26B-C9B30B7FC2CE}"/>
              </a:ext>
            </a:extLst>
          </p:cNvPr>
          <p:cNvSpPr txBox="1"/>
          <p:nvPr/>
        </p:nvSpPr>
        <p:spPr>
          <a:xfrm>
            <a:off x="5013366" y="5023309"/>
            <a:ext cx="1675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/>
              <a:t>6400 buffer size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3EC0C6-34C5-477E-B1E1-EFD44180B4BE}"/>
              </a:ext>
            </a:extLst>
          </p:cNvPr>
          <p:cNvSpPr txBox="1"/>
          <p:nvPr/>
        </p:nvSpPr>
        <p:spPr>
          <a:xfrm>
            <a:off x="9236379" y="5023309"/>
            <a:ext cx="1675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/>
              <a:t>1000 buffer size</a:t>
            </a:r>
          </a:p>
        </p:txBody>
      </p:sp>
    </p:spTree>
    <p:extLst>
      <p:ext uri="{BB962C8B-B14F-4D97-AF65-F5344CB8AC3E}">
        <p14:creationId xmlns:p14="http://schemas.microsoft.com/office/powerpoint/2010/main" val="2966560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90" y="554149"/>
            <a:ext cx="2987540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DB8B94-3478-4AEB-A8E8-6DDD14B105BF}"/>
              </a:ext>
            </a:extLst>
          </p:cNvPr>
          <p:cNvSpPr txBox="1"/>
          <p:nvPr/>
        </p:nvSpPr>
        <p:spPr>
          <a:xfrm>
            <a:off x="4069189" y="5380672"/>
            <a:ext cx="74239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/>
              <a:t>In reinforcement learning, the goal is to learn a Policy that maximizes reward.</a:t>
            </a:r>
          </a:p>
          <a:p>
            <a:endParaRPr lang="en-AU"/>
          </a:p>
          <a:p>
            <a:r>
              <a:rPr lang="en-AU"/>
              <a:t>As we define eat a sheep add 1 reward, after 700k steps, the mean reward is </a:t>
            </a:r>
          </a:p>
          <a:p>
            <a:r>
              <a:rPr lang="en-AU"/>
              <a:t>about  11, that means the wolf will eat 11 sheep in average step.</a:t>
            </a:r>
            <a:endParaRPr lang="zh-CN" altLang="en-US"/>
          </a:p>
          <a:p>
            <a:endParaRPr lang="en-AU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88BFC9-B876-4518-8EA2-E2F81AA79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501" y="1116478"/>
            <a:ext cx="6562202" cy="4144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9EDA7A-E469-4936-B879-751442F4B42F}"/>
              </a:ext>
            </a:extLst>
          </p:cNvPr>
          <p:cNvSpPr txBox="1"/>
          <p:nvPr/>
        </p:nvSpPr>
        <p:spPr>
          <a:xfrm>
            <a:off x="4069189" y="323316"/>
            <a:ext cx="7025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/>
              <a:t>Training with Proximal Policy Optimization(PPO)</a:t>
            </a:r>
          </a:p>
        </p:txBody>
      </p:sp>
    </p:spTree>
    <p:extLst>
      <p:ext uri="{BB962C8B-B14F-4D97-AF65-F5344CB8AC3E}">
        <p14:creationId xmlns:p14="http://schemas.microsoft.com/office/powerpoint/2010/main" val="3723082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atSheep">
            <a:hlinkClick r:id="" action="ppaction://media"/>
            <a:extLst>
              <a:ext uri="{FF2B5EF4-FFF2-40B4-BE49-F238E27FC236}">
                <a16:creationId xmlns:a16="http://schemas.microsoft.com/office/drawing/2014/main" id="{C22A50B0-C41C-493A-BF36-22CDC1480E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66650" y="-131974"/>
            <a:ext cx="12525299" cy="685380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F62D67C-3416-4A7E-B56F-0823A7D61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78" y="678519"/>
            <a:ext cx="2987540" cy="5500962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AU" sz="3700" b="1">
                <a:solidFill>
                  <a:srgbClr val="FFFFFF"/>
                </a:solidFill>
              </a:rPr>
              <a:t>Deep Reinforcement Learning </a:t>
            </a:r>
            <a:r>
              <a:rPr lang="en-US" altLang="zh-CN" sz="3700" b="1">
                <a:solidFill>
                  <a:srgbClr val="FFFFFF"/>
                </a:solidFill>
              </a:rPr>
              <a:t>for wolf</a:t>
            </a:r>
            <a:endParaRPr lang="zh-CN" altLang="en-US" sz="3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73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felt 1">
            <a:extLst>
              <a:ext uri="{FF2B5EF4-FFF2-40B4-BE49-F238E27FC236}">
                <a16:creationId xmlns:a16="http://schemas.microsoft.com/office/drawing/2014/main" id="{E3A08AB0-AD3D-4E4B-9014-823CCA64C88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/>
              <a:t>Trailer.mp4</a:t>
            </a:r>
          </a:p>
        </p:txBody>
      </p:sp>
      <p:pic>
        <p:nvPicPr>
          <p:cNvPr id="3" name="Online Media 2" descr="Trailer 2.mp4">
            <a:hlinkClick r:id="" action="ppaction://media"/>
            <a:extLst>
              <a:ext uri="{FF2B5EF4-FFF2-40B4-BE49-F238E27FC236}">
                <a16:creationId xmlns:a16="http://schemas.microsoft.com/office/drawing/2014/main" id="{085A69CA-D37C-AC4A-A23E-53B7856E4C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60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D702A2-8C01-AA49-8D80-878028CC38B7}"/>
              </a:ext>
            </a:extLst>
          </p:cNvPr>
          <p:cNvSpPr txBox="1"/>
          <p:nvPr/>
        </p:nvSpPr>
        <p:spPr>
          <a:xfrm>
            <a:off x="4137211" y="3033681"/>
            <a:ext cx="3917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95095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3 </a:t>
            </a:r>
            <a:r>
              <a:rPr lang="da-DK" sz="3200" err="1">
                <a:solidFill>
                  <a:schemeClr val="bg1"/>
                </a:solidFill>
                <a:cs typeface="Calibri Light"/>
              </a:rPr>
              <a:t>people</a:t>
            </a:r>
            <a:r>
              <a:rPr lang="da-DK" sz="3200">
                <a:solidFill>
                  <a:schemeClr val="bg1"/>
                </a:solidFill>
                <a:cs typeface="Calibri Light"/>
              </a:rPr>
              <a:t>, 3 </a:t>
            </a:r>
            <a:r>
              <a:rPr lang="da-DK" sz="3200" err="1">
                <a:solidFill>
                  <a:schemeClr val="bg1"/>
                </a:solidFill>
                <a:cs typeface="Calibri Light"/>
              </a:rPr>
              <a:t>success</a:t>
            </a:r>
            <a:r>
              <a:rPr lang="da-DK" sz="3200">
                <a:solidFill>
                  <a:schemeClr val="bg1"/>
                </a:solidFill>
                <a:cs typeface="Calibri Light"/>
              </a:rPr>
              <a:t> </a:t>
            </a:r>
            <a:r>
              <a:rPr lang="da-DK" sz="3200" err="1">
                <a:solidFill>
                  <a:schemeClr val="bg1"/>
                </a:solidFill>
                <a:cs typeface="Calibri Light"/>
              </a:rPr>
              <a:t>stories</a:t>
            </a:r>
            <a:r>
              <a:rPr lang="da-DK" sz="3200">
                <a:solidFill>
                  <a:schemeClr val="bg1"/>
                </a:solidFill>
                <a:cs typeface="Calibri Light"/>
              </a:rPr>
              <a:t>!</a:t>
            </a:r>
            <a:endParaRPr lang="da-DK" sz="3200">
              <a:solidFill>
                <a:schemeClr val="bg1"/>
              </a:solidFill>
              <a:ea typeface="+mj-lt"/>
              <a:cs typeface="+mj-lt"/>
            </a:endParaRPr>
          </a:p>
        </p:txBody>
      </p:sp>
      <p:pic>
        <p:nvPicPr>
          <p:cNvPr id="4" name="Billede 3" descr="Et billede, der indeholder bold, værelse, bord, tegning&#10;&#10;Beskrivelse, der er oprettet med meget høj tiltro">
            <a:extLst>
              <a:ext uri="{FF2B5EF4-FFF2-40B4-BE49-F238E27FC236}">
                <a16:creationId xmlns:a16="http://schemas.microsoft.com/office/drawing/2014/main" id="{88F7E051-59A3-4BEF-9BE6-09CE0BC84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06" y="2720812"/>
            <a:ext cx="3268509" cy="1904768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B725896B-B6A0-4321-B425-B1A1EF2B3744}"/>
              </a:ext>
            </a:extLst>
          </p:cNvPr>
          <p:cNvSpPr txBox="1"/>
          <p:nvPr/>
        </p:nvSpPr>
        <p:spPr>
          <a:xfrm>
            <a:off x="557909" y="1836820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000"/>
              <a:t>Q-learning on a new 2D version of </a:t>
            </a:r>
            <a:r>
              <a:rPr lang="da-DK" sz="2000" err="1"/>
              <a:t>our</a:t>
            </a:r>
            <a:r>
              <a:rPr lang="da-DK" sz="2000"/>
              <a:t> game</a:t>
            </a:r>
            <a:endParaRPr lang="da-DK" sz="2000">
              <a:cs typeface="Calibri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F91F85C8-AD71-4108-9BF7-51E02CA60A70}"/>
              </a:ext>
            </a:extLst>
          </p:cNvPr>
          <p:cNvSpPr txBox="1"/>
          <p:nvPr/>
        </p:nvSpPr>
        <p:spPr>
          <a:xfrm>
            <a:off x="4363452" y="1836819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000">
                <a:ea typeface="+mn-lt"/>
                <a:cs typeface="+mn-lt"/>
              </a:rPr>
              <a:t>Decision </a:t>
            </a:r>
            <a:r>
              <a:rPr lang="da-DK" sz="2000" err="1">
                <a:ea typeface="+mn-lt"/>
                <a:cs typeface="+mn-lt"/>
              </a:rPr>
              <a:t>trees</a:t>
            </a:r>
            <a:r>
              <a:rPr lang="da-DK" sz="2000">
                <a:ea typeface="+mn-lt"/>
                <a:cs typeface="+mn-lt"/>
              </a:rPr>
              <a:t> to </a:t>
            </a:r>
            <a:r>
              <a:rPr lang="da-DK" sz="2000" err="1">
                <a:ea typeface="+mn-lt"/>
                <a:cs typeface="+mn-lt"/>
              </a:rPr>
              <a:t>control</a:t>
            </a:r>
            <a:r>
              <a:rPr lang="da-DK" sz="2000">
                <a:ea typeface="+mn-lt"/>
                <a:cs typeface="+mn-lt"/>
              </a:rPr>
              <a:t> </a:t>
            </a:r>
            <a:r>
              <a:rPr lang="da-DK" sz="2000" err="1">
                <a:ea typeface="+mn-lt"/>
                <a:cs typeface="+mn-lt"/>
              </a:rPr>
              <a:t>fences</a:t>
            </a:r>
            <a:endParaRPr lang="da-DK" sz="2000" err="1">
              <a:cs typeface="Calibri"/>
            </a:endParaRPr>
          </a:p>
        </p:txBody>
      </p:sp>
      <p:sp>
        <p:nvSpPr>
          <p:cNvPr id="15" name="Tekstfelt 14">
            <a:extLst>
              <a:ext uri="{FF2B5EF4-FFF2-40B4-BE49-F238E27FC236}">
                <a16:creationId xmlns:a16="http://schemas.microsoft.com/office/drawing/2014/main" id="{73D63B4B-CF60-4F86-B7F6-DA4DA24834CC}"/>
              </a:ext>
            </a:extLst>
          </p:cNvPr>
          <p:cNvSpPr txBox="1"/>
          <p:nvPr/>
        </p:nvSpPr>
        <p:spPr>
          <a:xfrm>
            <a:off x="8721558" y="1783345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000">
                <a:ea typeface="+mn-lt"/>
                <a:cs typeface="+mn-lt"/>
              </a:rPr>
              <a:t>Deep </a:t>
            </a:r>
            <a:r>
              <a:rPr lang="da-DK" sz="2000" err="1">
                <a:ea typeface="+mn-lt"/>
                <a:cs typeface="+mn-lt"/>
              </a:rPr>
              <a:t>Reinforcement</a:t>
            </a:r>
            <a:r>
              <a:rPr lang="da-DK" sz="2000">
                <a:ea typeface="+mn-lt"/>
                <a:cs typeface="+mn-lt"/>
              </a:rPr>
              <a:t> Learning for </a:t>
            </a:r>
            <a:r>
              <a:rPr lang="da-DK" sz="2000" err="1">
                <a:ea typeface="+mn-lt"/>
                <a:cs typeface="+mn-lt"/>
              </a:rPr>
              <a:t>wolf</a:t>
            </a:r>
            <a:endParaRPr lang="da-DK" err="1"/>
          </a:p>
        </p:txBody>
      </p:sp>
      <p:pic>
        <p:nvPicPr>
          <p:cNvPr id="17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F3F25933-FAE5-4459-8D2E-63535EC8C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012" y="2643255"/>
            <a:ext cx="3425443" cy="34753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D74CFB-9867-8F45-BC74-92751A48F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609" y="2611879"/>
            <a:ext cx="3839509" cy="2236002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CD2799B9-AA0E-4435-9FA6-900784DB2539}"/>
              </a:ext>
            </a:extLst>
          </p:cNvPr>
          <p:cNvSpPr txBox="1"/>
          <p:nvPr/>
        </p:nvSpPr>
        <p:spPr>
          <a:xfrm>
            <a:off x="4790394" y="538025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err="1"/>
              <a:t>Haixiao</a:t>
            </a:r>
            <a:r>
              <a:rPr lang="da-DK"/>
              <a:t> (</a:t>
            </a:r>
            <a:r>
              <a:rPr lang="da-DK" err="1"/>
              <a:t>Hax</a:t>
            </a:r>
            <a:r>
              <a:rPr lang="da-DK"/>
              <a:t>)</a:t>
            </a: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084520E0-D54B-46C0-87BC-E5761434A944}"/>
              </a:ext>
            </a:extLst>
          </p:cNvPr>
          <p:cNvSpPr txBox="1"/>
          <p:nvPr/>
        </p:nvSpPr>
        <p:spPr>
          <a:xfrm>
            <a:off x="642854" y="574959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/>
              <a:t>Mads</a:t>
            </a:r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50FD420C-74E5-4F58-AC96-00358D78DEEE}"/>
              </a:ext>
            </a:extLst>
          </p:cNvPr>
          <p:cNvSpPr txBox="1"/>
          <p:nvPr/>
        </p:nvSpPr>
        <p:spPr>
          <a:xfrm>
            <a:off x="8458924" y="626650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err="1"/>
              <a:t>Yifan</a:t>
            </a:r>
            <a:r>
              <a:rPr lang="da-DK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4892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pic>
        <p:nvPicPr>
          <p:cNvPr id="3" name="Billede 3" descr="Et billede, der indeholder bold, værelse, bord, tegning&#10;&#10;Beskrivelse, der er oprettet med meget høj tiltro">
            <a:extLst>
              <a:ext uri="{FF2B5EF4-FFF2-40B4-BE49-F238E27FC236}">
                <a16:creationId xmlns:a16="http://schemas.microsoft.com/office/drawing/2014/main" id="{BB5A9351-830A-4592-9DCD-139745A1C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07" y="1764292"/>
            <a:ext cx="7543690" cy="439419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F504584E-1118-4519-AEB5-650D2426C91C}"/>
              </a:ext>
            </a:extLst>
          </p:cNvPr>
          <p:cNvSpPr txBox="1"/>
          <p:nvPr/>
        </p:nvSpPr>
        <p:spPr>
          <a:xfrm>
            <a:off x="8168244" y="1765464"/>
            <a:ext cx="325779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err="1">
                <a:cs typeface="Calibri"/>
              </a:rPr>
              <a:t>Goal</a:t>
            </a:r>
            <a:r>
              <a:rPr lang="da-DK">
                <a:cs typeface="Calibri"/>
              </a:rPr>
              <a:t>: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Qlearning</a:t>
            </a:r>
            <a:r>
              <a:rPr lang="da-DK">
                <a:cs typeface="Calibri"/>
              </a:rPr>
              <a:t> to </a:t>
            </a:r>
            <a:r>
              <a:rPr lang="da-DK" err="1">
                <a:cs typeface="Calibri"/>
              </a:rPr>
              <a:t>train</a:t>
            </a:r>
            <a:r>
              <a:rPr lang="da-DK">
                <a:cs typeface="Calibri"/>
              </a:rPr>
              <a:t> "</a:t>
            </a:r>
            <a:r>
              <a:rPr lang="da-DK" err="1">
                <a:cs typeface="Calibri"/>
              </a:rPr>
              <a:t>helpers</a:t>
            </a:r>
            <a:r>
              <a:rPr lang="da-DK">
                <a:cs typeface="Calibri"/>
              </a:rPr>
              <a:t>"</a:t>
            </a:r>
          </a:p>
          <a:p>
            <a:r>
              <a:rPr lang="da-DK">
                <a:cs typeface="Calibri"/>
              </a:rPr>
              <a:t>  - Train on server, </a:t>
            </a:r>
            <a:r>
              <a:rPr lang="da-DK" err="1">
                <a:cs typeface="Calibri"/>
              </a:rPr>
              <a:t>without</a:t>
            </a:r>
            <a:r>
              <a:rPr lang="da-DK">
                <a:cs typeface="Calibri"/>
              </a:rPr>
              <a:t> </a:t>
            </a:r>
            <a:r>
              <a:rPr lang="da-DK" err="1">
                <a:cs typeface="Calibri"/>
              </a:rPr>
              <a:t>Unity</a:t>
            </a:r>
            <a:endParaRPr lang="da-DK">
              <a:cs typeface="Calibri"/>
            </a:endParaRP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AAAA5F37-E397-4CE4-9DF9-198E2FDA1702}"/>
              </a:ext>
            </a:extLst>
          </p:cNvPr>
          <p:cNvSpPr txBox="1"/>
          <p:nvPr/>
        </p:nvSpPr>
        <p:spPr>
          <a:xfrm>
            <a:off x="8168244" y="2789710"/>
            <a:ext cx="325779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err="1">
                <a:cs typeface="Calibri"/>
              </a:rPr>
              <a:t>Rebuild</a:t>
            </a:r>
            <a:r>
              <a:rPr lang="da-DK">
                <a:cs typeface="Calibri"/>
              </a:rPr>
              <a:t>, with no </a:t>
            </a:r>
            <a:r>
              <a:rPr lang="da-DK" err="1">
                <a:cs typeface="Calibri"/>
              </a:rPr>
              <a:t>reuse</a:t>
            </a:r>
            <a:r>
              <a:rPr lang="da-DK">
                <a:cs typeface="Calibri"/>
              </a:rPr>
              <a:t> from old 3D game</a:t>
            </a:r>
            <a:endParaRPr lang="da-DK"/>
          </a:p>
          <a:p>
            <a:endParaRPr lang="da-DK">
              <a:cs typeface="Calibri"/>
            </a:endParaRPr>
          </a:p>
          <a:p>
            <a:r>
              <a:rPr lang="da-DK" err="1">
                <a:cs typeface="Calibri"/>
              </a:rPr>
              <a:t>Without</a:t>
            </a:r>
            <a:r>
              <a:rPr lang="da-DK">
                <a:cs typeface="Calibri"/>
              </a:rPr>
              <a:t> </a:t>
            </a:r>
            <a:r>
              <a:rPr lang="da-DK" err="1">
                <a:cs typeface="Calibri"/>
              </a:rPr>
              <a:t>Unity</a:t>
            </a:r>
            <a:r>
              <a:rPr lang="da-DK">
                <a:cs typeface="Calibri"/>
              </a:rPr>
              <a:t> </a:t>
            </a:r>
            <a:r>
              <a:rPr lang="da-DK" err="1">
                <a:cs typeface="Calibri"/>
              </a:rPr>
              <a:t>Vector</a:t>
            </a:r>
            <a:r>
              <a:rPr lang="da-DK">
                <a:cs typeface="Calibri"/>
              </a:rPr>
              <a:t> </a:t>
            </a:r>
            <a:r>
              <a:rPr lang="da-DK" err="1">
                <a:cs typeface="Calibri"/>
              </a:rPr>
              <a:t>libaries</a:t>
            </a:r>
            <a:br>
              <a:rPr lang="da-DK">
                <a:cs typeface="Calibri"/>
              </a:rPr>
            </a:br>
            <a:br>
              <a:rPr lang="da-DK">
                <a:cs typeface="Calibri"/>
              </a:rPr>
            </a:br>
            <a:r>
              <a:rPr lang="da-DK">
                <a:cs typeface="Calibri"/>
              </a:rPr>
              <a:t>Full </a:t>
            </a:r>
            <a:r>
              <a:rPr lang="da-DK" err="1">
                <a:cs typeface="Calibri"/>
              </a:rPr>
              <a:t>steering</a:t>
            </a:r>
            <a:r>
              <a:rPr lang="da-DK">
                <a:cs typeface="Calibri"/>
              </a:rPr>
              <a:t>, </a:t>
            </a:r>
            <a:r>
              <a:rPr lang="da-DK" err="1">
                <a:cs typeface="Calibri"/>
              </a:rPr>
              <a:t>flocking</a:t>
            </a:r>
            <a:r>
              <a:rPr lang="da-DK">
                <a:cs typeface="Calibri"/>
              </a:rPr>
              <a:t> and A* </a:t>
            </a:r>
            <a:r>
              <a:rPr lang="da-DK" err="1">
                <a:cs typeface="Calibri"/>
              </a:rPr>
              <a:t>pathfinding</a:t>
            </a:r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r>
              <a:rPr lang="da-DK" err="1">
                <a:cs typeface="Calibri"/>
              </a:rPr>
              <a:t>Simulate</a:t>
            </a:r>
            <a:r>
              <a:rPr lang="da-DK">
                <a:cs typeface="Calibri"/>
              </a:rPr>
              <a:t> Full game at 60 FPS, at 2800 times real time</a:t>
            </a:r>
          </a:p>
        </p:txBody>
      </p:sp>
    </p:spTree>
    <p:extLst>
      <p:ext uri="{BB962C8B-B14F-4D97-AF65-F5344CB8AC3E}">
        <p14:creationId xmlns:p14="http://schemas.microsoft.com/office/powerpoint/2010/main" val="293152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3B145C2B-F97E-4A30-94D7-E5919ADE6E92}"/>
              </a:ext>
            </a:extLst>
          </p:cNvPr>
          <p:cNvSpPr txBox="1"/>
          <p:nvPr/>
        </p:nvSpPr>
        <p:spPr>
          <a:xfrm>
            <a:off x="894608" y="346759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/>
              <a:t>2Sheep.mov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6E1F7A91-EBEA-4656-803B-6FBFA7E6E8E9}"/>
              </a:ext>
            </a:extLst>
          </p:cNvPr>
          <p:cNvSpPr txBox="1"/>
          <p:nvPr/>
        </p:nvSpPr>
        <p:spPr>
          <a:xfrm>
            <a:off x="9212283" y="1760516"/>
            <a:ext cx="27432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/>
              <a:t>1 Action: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Left</a:t>
            </a:r>
          </a:p>
          <a:p>
            <a:r>
              <a:rPr lang="da-DK">
                <a:cs typeface="Calibri"/>
              </a:rPr>
              <a:t>  - Right</a:t>
            </a:r>
          </a:p>
          <a:p>
            <a:r>
              <a:rPr lang="da-DK">
                <a:cs typeface="Calibri"/>
              </a:rPr>
              <a:t>  - Up</a:t>
            </a:r>
          </a:p>
          <a:p>
            <a:r>
              <a:rPr lang="da-DK">
                <a:cs typeface="Calibri"/>
              </a:rPr>
              <a:t>  - Down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Stay</a:t>
            </a:r>
          </a:p>
          <a:p>
            <a:endParaRPr lang="da-DK">
              <a:cs typeface="Calibri"/>
            </a:endParaRPr>
          </a:p>
          <a:p>
            <a:r>
              <a:rPr lang="da-DK">
                <a:cs typeface="Calibri"/>
              </a:rPr>
              <a:t>For 1 </a:t>
            </a:r>
            <a:r>
              <a:rPr lang="da-DK" err="1">
                <a:cs typeface="Calibri"/>
              </a:rPr>
              <a:t>second</a:t>
            </a:r>
          </a:p>
        </p:txBody>
      </p:sp>
      <p:pic>
        <p:nvPicPr>
          <p:cNvPr id="3" name="Online Media 2" descr="2Sheep.mov">
            <a:hlinkClick r:id="" action="ppaction://media"/>
            <a:extLst>
              <a:ext uri="{FF2B5EF4-FFF2-40B4-BE49-F238E27FC236}">
                <a16:creationId xmlns:a16="http://schemas.microsoft.com/office/drawing/2014/main" id="{0470FA68-7734-F047-B49F-B7FA59A830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517" y="1559036"/>
            <a:ext cx="7500024" cy="51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6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4" descr="Et billede, der indeholder kort, tekst&#10;&#10;Beskrivelse, der er oprettet med meget høj tiltro">
            <a:extLst>
              <a:ext uri="{FF2B5EF4-FFF2-40B4-BE49-F238E27FC236}">
                <a16:creationId xmlns:a16="http://schemas.microsoft.com/office/drawing/2014/main" id="{45EFB373-2128-4A6D-8F4C-D48846712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17" y="1176678"/>
            <a:ext cx="7515108" cy="56425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6E1F7A91-EBEA-4656-803B-6FBFA7E6E8E9}"/>
              </a:ext>
            </a:extLst>
          </p:cNvPr>
          <p:cNvSpPr txBox="1"/>
          <p:nvPr/>
        </p:nvSpPr>
        <p:spPr>
          <a:xfrm>
            <a:off x="9853967" y="1693674"/>
            <a:ext cx="2743200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/>
              <a:t>1 Action: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Left</a:t>
            </a:r>
            <a:endParaRPr lang="da-DK">
              <a:cs typeface="Calibri"/>
            </a:endParaRPr>
          </a:p>
          <a:p>
            <a:r>
              <a:rPr lang="da-DK">
                <a:cs typeface="Calibri"/>
              </a:rPr>
              <a:t>  - Right</a:t>
            </a:r>
          </a:p>
          <a:p>
            <a:r>
              <a:rPr lang="da-DK">
                <a:cs typeface="Calibri"/>
              </a:rPr>
              <a:t>  - Up</a:t>
            </a:r>
          </a:p>
          <a:p>
            <a:r>
              <a:rPr lang="da-DK">
                <a:cs typeface="Calibri"/>
              </a:rPr>
              <a:t>  - Down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Stay</a:t>
            </a:r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r>
              <a:rPr lang="da-DK">
                <a:cs typeface="Calibri"/>
              </a:rPr>
              <a:t>For 1 </a:t>
            </a:r>
            <a:r>
              <a:rPr lang="da-DK" err="1">
                <a:cs typeface="Calibri"/>
              </a:rPr>
              <a:t>second</a:t>
            </a:r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r>
              <a:rPr lang="da-DK" err="1">
                <a:cs typeface="Calibri"/>
              </a:rPr>
              <a:t>Tried</a:t>
            </a:r>
            <a:r>
              <a:rPr lang="da-DK">
                <a:cs typeface="Calibri"/>
              </a:rPr>
              <a:t> with </a:t>
            </a:r>
            <a:r>
              <a:rPr lang="da-DK" err="1">
                <a:cs typeface="Calibri"/>
              </a:rPr>
              <a:t>different</a:t>
            </a:r>
            <a:r>
              <a:rPr lang="da-DK">
                <a:cs typeface="Calibri"/>
              </a:rPr>
              <a:t> discount factors and </a:t>
            </a:r>
            <a:r>
              <a:rPr lang="da-DK" err="1">
                <a:cs typeface="Calibri"/>
              </a:rPr>
              <a:t>rewards</a:t>
            </a:r>
          </a:p>
        </p:txBody>
      </p:sp>
    </p:spTree>
    <p:extLst>
      <p:ext uri="{BB962C8B-B14F-4D97-AF65-F5344CB8AC3E}">
        <p14:creationId xmlns:p14="http://schemas.microsoft.com/office/powerpoint/2010/main" val="251499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6E1F7A91-EBEA-4656-803B-6FBFA7E6E8E9}"/>
              </a:ext>
            </a:extLst>
          </p:cNvPr>
          <p:cNvSpPr txBox="1"/>
          <p:nvPr/>
        </p:nvSpPr>
        <p:spPr>
          <a:xfrm>
            <a:off x="8070446" y="1693674"/>
            <a:ext cx="4526721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/>
              <a:t>1 Action: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Left</a:t>
            </a:r>
            <a:endParaRPr lang="da-DK">
              <a:cs typeface="Calibri"/>
            </a:endParaRPr>
          </a:p>
          <a:p>
            <a:r>
              <a:rPr lang="da-DK">
                <a:cs typeface="Calibri"/>
              </a:rPr>
              <a:t>  - Right</a:t>
            </a:r>
          </a:p>
          <a:p>
            <a:r>
              <a:rPr lang="da-DK">
                <a:cs typeface="Calibri"/>
              </a:rPr>
              <a:t>  - Up</a:t>
            </a:r>
          </a:p>
          <a:p>
            <a:r>
              <a:rPr lang="da-DK">
                <a:cs typeface="Calibri"/>
              </a:rPr>
              <a:t>  - Down</a:t>
            </a:r>
          </a:p>
          <a:p>
            <a:r>
              <a:rPr lang="da-DK">
                <a:cs typeface="Calibri"/>
              </a:rPr>
              <a:t>  - </a:t>
            </a:r>
            <a:r>
              <a:rPr lang="da-DK" err="1">
                <a:cs typeface="Calibri"/>
              </a:rPr>
              <a:t>Stay</a:t>
            </a:r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r>
              <a:rPr lang="da-DK">
                <a:cs typeface="Calibri"/>
              </a:rPr>
              <a:t>For 1 </a:t>
            </a:r>
            <a:r>
              <a:rPr lang="da-DK" err="1">
                <a:cs typeface="Calibri"/>
              </a:rPr>
              <a:t>second</a:t>
            </a:r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endParaRPr lang="da-DK">
              <a:cs typeface="Calibri"/>
            </a:endParaRPr>
          </a:p>
          <a:p>
            <a:r>
              <a:rPr lang="da-DK" err="1">
                <a:cs typeface="Calibri"/>
              </a:rPr>
              <a:t>Tried</a:t>
            </a:r>
            <a:r>
              <a:rPr lang="da-DK">
                <a:cs typeface="Calibri"/>
              </a:rPr>
              <a:t> with </a:t>
            </a:r>
            <a:r>
              <a:rPr lang="da-DK" err="1">
                <a:cs typeface="Calibri"/>
              </a:rPr>
              <a:t>different</a:t>
            </a:r>
            <a:r>
              <a:rPr lang="da-DK">
                <a:cs typeface="Calibri"/>
              </a:rPr>
              <a:t> discount factors and </a:t>
            </a:r>
            <a:r>
              <a:rPr lang="da-DK" err="1">
                <a:cs typeface="Calibri"/>
              </a:rPr>
              <a:t>rewards</a:t>
            </a:r>
          </a:p>
        </p:txBody>
      </p:sp>
      <p:pic>
        <p:nvPicPr>
          <p:cNvPr id="4" name="Billede 4">
            <a:extLst>
              <a:ext uri="{FF2B5EF4-FFF2-40B4-BE49-F238E27FC236}">
                <a16:creationId xmlns:a16="http://schemas.microsoft.com/office/drawing/2014/main" id="{DFE3F24D-80B5-4606-ADCE-27C9D9C55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27" y="1384300"/>
            <a:ext cx="7287591" cy="546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24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DE5DA377-C1E0-48E9-8FAD-A5A45BE4529C}"/>
              </a:ext>
            </a:extLst>
          </p:cNvPr>
          <p:cNvSpPr txBox="1"/>
          <p:nvPr/>
        </p:nvSpPr>
        <p:spPr>
          <a:xfrm>
            <a:off x="894608" y="346759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/>
              <a:t>1Sheep.mp4</a:t>
            </a:r>
          </a:p>
        </p:txBody>
      </p:sp>
      <p:pic>
        <p:nvPicPr>
          <p:cNvPr id="3" name="Online Media 2" descr="1Sheep.mp4">
            <a:hlinkClick r:id="" action="ppaction://media"/>
            <a:extLst>
              <a:ext uri="{FF2B5EF4-FFF2-40B4-BE49-F238E27FC236}">
                <a16:creationId xmlns:a16="http://schemas.microsoft.com/office/drawing/2014/main" id="{30A6C6C2-01CB-224B-B1F9-3A697E49F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800" y="1587311"/>
            <a:ext cx="7148767" cy="5100359"/>
          </a:xfrm>
          <a:prstGeom prst="rect">
            <a:avLst/>
          </a:prstGeom>
        </p:spPr>
      </p:pic>
      <p:graphicFrame>
        <p:nvGraphicFramePr>
          <p:cNvPr id="6" name="Tabel 6">
            <a:extLst>
              <a:ext uri="{FF2B5EF4-FFF2-40B4-BE49-F238E27FC236}">
                <a16:creationId xmlns:a16="http://schemas.microsoft.com/office/drawing/2014/main" id="{1A2C5D7E-EF47-4AA3-B0BB-AB4D20D73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821510"/>
              </p:ext>
            </p:extLst>
          </p:nvPr>
        </p:nvGraphicFramePr>
        <p:xfrm>
          <a:off x="7348175" y="1657683"/>
          <a:ext cx="4853159" cy="26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175">
                  <a:extLst>
                    <a:ext uri="{9D8B030D-6E8A-4147-A177-3AD203B41FA5}">
                      <a16:colId xmlns:a16="http://schemas.microsoft.com/office/drawing/2014/main" val="3046451296"/>
                    </a:ext>
                  </a:extLst>
                </a:gridCol>
                <a:gridCol w="1417122">
                  <a:extLst>
                    <a:ext uri="{9D8B030D-6E8A-4147-A177-3AD203B41FA5}">
                      <a16:colId xmlns:a16="http://schemas.microsoft.com/office/drawing/2014/main" val="2409072957"/>
                    </a:ext>
                  </a:extLst>
                </a:gridCol>
                <a:gridCol w="1467571">
                  <a:extLst>
                    <a:ext uri="{9D8B030D-6E8A-4147-A177-3AD203B41FA5}">
                      <a16:colId xmlns:a16="http://schemas.microsoft.com/office/drawing/2014/main" val="2221290656"/>
                    </a:ext>
                  </a:extLst>
                </a:gridCol>
                <a:gridCol w="1213291">
                  <a:extLst>
                    <a:ext uri="{9D8B030D-6E8A-4147-A177-3AD203B41FA5}">
                      <a16:colId xmlns:a16="http://schemas.microsoft.com/office/drawing/2014/main" val="1824196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/>
                        <a:t># of sheep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a-DK"/>
                        <a:t>Time without loosing any sheep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# of iterations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Gametime used</a:t>
                      </a:r>
                      <a:endParaRPr lang="da-DK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0943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3 hours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0.3 years</a:t>
                      </a:r>
                      <a:endParaRPr lang="da-DK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243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4 minutes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150 000 000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4.7 years</a:t>
                      </a:r>
                      <a:endParaRPr lang="da-DK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63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2 minutes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6.2 years</a:t>
                      </a:r>
                      <a:endParaRPr lang="da-DK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58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1 minute</a:t>
                      </a:r>
                      <a:endParaRPr lang="da-DK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12 years</a:t>
                      </a:r>
                      <a:endParaRPr lang="da-DK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520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28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DE5DA377-C1E0-48E9-8FAD-A5A45BE4529C}"/>
              </a:ext>
            </a:extLst>
          </p:cNvPr>
          <p:cNvSpPr txBox="1"/>
          <p:nvPr/>
        </p:nvSpPr>
        <p:spPr>
          <a:xfrm>
            <a:off x="894608" y="346759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/>
              <a:t>3Sheep.mp4</a:t>
            </a:r>
          </a:p>
        </p:txBody>
      </p:sp>
      <p:pic>
        <p:nvPicPr>
          <p:cNvPr id="3" name="Online Media 2" descr="3Sheep.mp4">
            <a:hlinkClick r:id="" action="ppaction://media"/>
            <a:extLst>
              <a:ext uri="{FF2B5EF4-FFF2-40B4-BE49-F238E27FC236}">
                <a16:creationId xmlns:a16="http://schemas.microsoft.com/office/drawing/2014/main" id="{18F9C897-00EB-8044-AE53-C0B7878B3D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70" y="1602807"/>
            <a:ext cx="8139766" cy="5138651"/>
          </a:xfrm>
          <a:prstGeom prst="rect">
            <a:avLst/>
          </a:prstGeom>
        </p:spPr>
      </p:pic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5A0D036C-9A46-4B0F-B398-4A7C319FCF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317968"/>
              </p:ext>
            </p:extLst>
          </p:nvPr>
        </p:nvGraphicFramePr>
        <p:xfrm>
          <a:off x="7348174" y="1657683"/>
          <a:ext cx="4853159" cy="26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175">
                  <a:extLst>
                    <a:ext uri="{9D8B030D-6E8A-4147-A177-3AD203B41FA5}">
                      <a16:colId xmlns:a16="http://schemas.microsoft.com/office/drawing/2014/main" val="3046451296"/>
                    </a:ext>
                  </a:extLst>
                </a:gridCol>
                <a:gridCol w="1417122">
                  <a:extLst>
                    <a:ext uri="{9D8B030D-6E8A-4147-A177-3AD203B41FA5}">
                      <a16:colId xmlns:a16="http://schemas.microsoft.com/office/drawing/2014/main" val="2409072957"/>
                    </a:ext>
                  </a:extLst>
                </a:gridCol>
                <a:gridCol w="1467571">
                  <a:extLst>
                    <a:ext uri="{9D8B030D-6E8A-4147-A177-3AD203B41FA5}">
                      <a16:colId xmlns:a16="http://schemas.microsoft.com/office/drawing/2014/main" val="2221290656"/>
                    </a:ext>
                  </a:extLst>
                </a:gridCol>
                <a:gridCol w="1213291">
                  <a:extLst>
                    <a:ext uri="{9D8B030D-6E8A-4147-A177-3AD203B41FA5}">
                      <a16:colId xmlns:a16="http://schemas.microsoft.com/office/drawing/2014/main" val="1824196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/>
                        <a:t># of </a:t>
                      </a:r>
                      <a:r>
                        <a:rPr lang="da-DK" err="1"/>
                        <a:t>sheep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a-DK"/>
                        <a:t>Time </a:t>
                      </a:r>
                      <a:r>
                        <a:rPr lang="da-DK" err="1"/>
                        <a:t>without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loosing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any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sheep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# of iterations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err="1"/>
                        <a:t>Gametime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0943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3 </a:t>
                      </a:r>
                      <a:r>
                        <a:rPr lang="da-DK" err="1"/>
                        <a:t>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0.3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243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4 </a:t>
                      </a:r>
                      <a:r>
                        <a:rPr lang="da-DK" err="1"/>
                        <a:t>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150 000 000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4.7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63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2 </a:t>
                      </a:r>
                      <a:r>
                        <a:rPr lang="da-DK" err="1"/>
                        <a:t>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6.2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58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1 </a:t>
                      </a:r>
                      <a:r>
                        <a:rPr lang="da-DK" err="1"/>
                        <a:t>minute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12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520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4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628B5-AF5F-4680-A778-12E2C895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da-DK" sz="3200">
                <a:solidFill>
                  <a:schemeClr val="bg1"/>
                </a:solidFill>
                <a:cs typeface="Calibri Light"/>
              </a:rPr>
              <a:t>2D version</a:t>
            </a:r>
            <a:endParaRPr lang="da-DK" sz="3200">
              <a:solidFill>
                <a:schemeClr val="bg1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DE5DA377-C1E0-48E9-8FAD-A5A45BE4529C}"/>
              </a:ext>
            </a:extLst>
          </p:cNvPr>
          <p:cNvSpPr txBox="1"/>
          <p:nvPr/>
        </p:nvSpPr>
        <p:spPr>
          <a:xfrm>
            <a:off x="894608" y="346759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>
                <a:ea typeface="+mn-lt"/>
                <a:cs typeface="+mn-lt"/>
              </a:rPr>
              <a:t>1SheepInterference.mp4</a:t>
            </a:r>
          </a:p>
        </p:txBody>
      </p:sp>
      <p:pic>
        <p:nvPicPr>
          <p:cNvPr id="3" name="Online Media 2" descr="1SheepInterference.mp4">
            <a:hlinkClick r:id="" action="ppaction://media"/>
            <a:extLst>
              <a:ext uri="{FF2B5EF4-FFF2-40B4-BE49-F238E27FC236}">
                <a16:creationId xmlns:a16="http://schemas.microsoft.com/office/drawing/2014/main" id="{DD0F8352-03D2-654E-9ADD-B9EACBE8BD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950" y="1581542"/>
            <a:ext cx="7288467" cy="5052339"/>
          </a:xfrm>
          <a:prstGeom prst="rect">
            <a:avLst/>
          </a:prstGeom>
        </p:spPr>
      </p:pic>
      <p:graphicFrame>
        <p:nvGraphicFramePr>
          <p:cNvPr id="6" name="Tabel 6">
            <a:extLst>
              <a:ext uri="{FF2B5EF4-FFF2-40B4-BE49-F238E27FC236}">
                <a16:creationId xmlns:a16="http://schemas.microsoft.com/office/drawing/2014/main" id="{58175801-6127-4F8E-AC86-23BBF1311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565351"/>
              </p:ext>
            </p:extLst>
          </p:nvPr>
        </p:nvGraphicFramePr>
        <p:xfrm>
          <a:off x="7348174" y="1657683"/>
          <a:ext cx="4853159" cy="26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175">
                  <a:extLst>
                    <a:ext uri="{9D8B030D-6E8A-4147-A177-3AD203B41FA5}">
                      <a16:colId xmlns:a16="http://schemas.microsoft.com/office/drawing/2014/main" val="3046451296"/>
                    </a:ext>
                  </a:extLst>
                </a:gridCol>
                <a:gridCol w="1417122">
                  <a:extLst>
                    <a:ext uri="{9D8B030D-6E8A-4147-A177-3AD203B41FA5}">
                      <a16:colId xmlns:a16="http://schemas.microsoft.com/office/drawing/2014/main" val="2409072957"/>
                    </a:ext>
                  </a:extLst>
                </a:gridCol>
                <a:gridCol w="1467571">
                  <a:extLst>
                    <a:ext uri="{9D8B030D-6E8A-4147-A177-3AD203B41FA5}">
                      <a16:colId xmlns:a16="http://schemas.microsoft.com/office/drawing/2014/main" val="2221290656"/>
                    </a:ext>
                  </a:extLst>
                </a:gridCol>
                <a:gridCol w="1213291">
                  <a:extLst>
                    <a:ext uri="{9D8B030D-6E8A-4147-A177-3AD203B41FA5}">
                      <a16:colId xmlns:a16="http://schemas.microsoft.com/office/drawing/2014/main" val="1824196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/>
                        <a:t># of </a:t>
                      </a:r>
                      <a:r>
                        <a:rPr lang="da-DK" err="1"/>
                        <a:t>sheep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a-DK"/>
                        <a:t>Time </a:t>
                      </a:r>
                      <a:r>
                        <a:rPr lang="da-DK" err="1"/>
                        <a:t>without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loosing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any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sheep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# of iterations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err="1"/>
                        <a:t>Gametime</a:t>
                      </a:r>
                      <a:r>
                        <a:rPr lang="da-DK"/>
                        <a:t> </a:t>
                      </a:r>
                      <a:r>
                        <a:rPr lang="da-DK" err="1"/>
                        <a:t>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0943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3 </a:t>
                      </a:r>
                      <a:r>
                        <a:rPr lang="da-DK" err="1"/>
                        <a:t>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0.3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243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4 </a:t>
                      </a:r>
                      <a:r>
                        <a:rPr lang="da-DK" err="1"/>
                        <a:t>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150 000 000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4.7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63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2 </a:t>
                      </a:r>
                      <a:r>
                        <a:rPr lang="da-DK" err="1"/>
                        <a:t>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200 000 000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6.2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58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≈ 1 </a:t>
                      </a:r>
                      <a:r>
                        <a:rPr lang="da-DK" err="1"/>
                        <a:t>minute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400 000 000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/>
                        <a:t>≈ 12 </a:t>
                      </a:r>
                      <a:r>
                        <a:rPr lang="da-DK" err="1"/>
                        <a:t>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520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85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17D4AF68A40D4090598EEDF4E98CC4" ma:contentTypeVersion="7" ma:contentTypeDescription="Create a new document." ma:contentTypeScope="" ma:versionID="1283ec98f0cfc924c2bc3733543eb482">
  <xsd:schema xmlns:xsd="http://www.w3.org/2001/XMLSchema" xmlns:xs="http://www.w3.org/2001/XMLSchema" xmlns:p="http://schemas.microsoft.com/office/2006/metadata/properties" xmlns:ns2="98e37921-935c-4253-87af-888f115dde15" targetNamespace="http://schemas.microsoft.com/office/2006/metadata/properties" ma:root="true" ma:fieldsID="c40becd0531e6af5c22fc319e96472e4" ns2:_="">
    <xsd:import namespace="98e37921-935c-4253-87af-888f115dde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e37921-935c-4253-87af-888f115dde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492A01-926F-4331-9DD0-199E0964A892}">
  <ds:schemaRefs>
    <ds:schemaRef ds:uri="98e37921-935c-4253-87af-888f115dde1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70ED773-BE23-4972-BBD2-A4D41A21F77D}">
  <ds:schemaRefs>
    <ds:schemaRef ds:uri="98e37921-935c-4253-87af-888f115dde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3871C03-5D39-4111-9310-39F870E3A9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FARM NINJA</vt:lpstr>
      <vt:lpstr>3 people, 3 success stories!</vt:lpstr>
      <vt:lpstr>2D version</vt:lpstr>
      <vt:lpstr>2D version</vt:lpstr>
      <vt:lpstr>2D version</vt:lpstr>
      <vt:lpstr>2D version</vt:lpstr>
      <vt:lpstr>2D version</vt:lpstr>
      <vt:lpstr>2D version</vt:lpstr>
      <vt:lpstr>2D version</vt:lpstr>
      <vt:lpstr>PowerPoint Presentation</vt:lpstr>
      <vt:lpstr>Challenges and problem solving</vt:lpstr>
      <vt:lpstr>Deep Reinforcement Learning for wolf</vt:lpstr>
      <vt:lpstr>Deep Reinforcement Learning for wolf</vt:lpstr>
      <vt:lpstr>Deep Reinforcement Learning for wolf</vt:lpstr>
      <vt:lpstr>Deep Reinforcement Learning for wolf</vt:lpstr>
      <vt:lpstr>Deep Reinforcement Learning for wolf</vt:lpstr>
      <vt:lpstr>Deep Reinforcement Learning for wolf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 NINJA</dc:title>
  <dc:creator>Yifan Wang</dc:creator>
  <cp:revision>1</cp:revision>
  <dcterms:created xsi:type="dcterms:W3CDTF">2019-10-17T19:40:03Z</dcterms:created>
  <dcterms:modified xsi:type="dcterms:W3CDTF">2019-10-18T00:49:01Z</dcterms:modified>
</cp:coreProperties>
</file>

<file path=docProps/thumbnail.jpeg>
</file>